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Lst>
  <p:sldSz cy="6858000" cx="12192000"/>
  <p:notesSz cx="6858000" cy="9144000"/>
  <p:embeddedFontLst>
    <p:embeddedFont>
      <p:font typeface="Sniglet"/>
      <p:regular r:id="rId28"/>
    </p:embeddedFont>
    <p:embeddedFont>
      <p:font typeface="Open Sans"/>
      <p:regular r:id="rId29"/>
      <p:bold r:id="rId30"/>
      <p:italic r:id="rId31"/>
      <p:boldItalic r:id="rId3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font" Target="fonts/Sniglet-regular.fntdata"/><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OpenSans-regular.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OpenSans-italic.fntdata"/><Relationship Id="rId30" Type="http://schemas.openxmlformats.org/officeDocument/2006/relationships/font" Target="fonts/OpenSans-bold.fntdata"/><Relationship Id="rId11" Type="http://schemas.openxmlformats.org/officeDocument/2006/relationships/slide" Target="slides/slide7.xml"/><Relationship Id="rId10" Type="http://schemas.openxmlformats.org/officeDocument/2006/relationships/slide" Target="slides/slide6.xml"/><Relationship Id="rId32" Type="http://schemas.openxmlformats.org/officeDocument/2006/relationships/font" Target="fonts/OpenSans-boldItalic.fntdata"/><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p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p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1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p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1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p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1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p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2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p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2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p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2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p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2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1" name="Shape 11"/>
        <p:cNvGrpSpPr/>
        <p:nvPr/>
      </p:nvGrpSpPr>
      <p:grpSpPr>
        <a:xfrm>
          <a:off x="0" y="0"/>
          <a:ext cx="0" cy="0"/>
          <a:chOff x="0" y="0"/>
          <a:chExt cx="0" cy="0"/>
        </a:xfrm>
      </p:grpSpPr>
      <p:sp>
        <p:nvSpPr>
          <p:cNvPr id="12" name="Google Shape;12;p2"/>
          <p:cNvSpPr txBox="1"/>
          <p:nvPr>
            <p:ph type="ctrTitle"/>
          </p:nvPr>
        </p:nvSpPr>
        <p:spPr>
          <a:xfrm>
            <a:off x="576072" y="1124712"/>
            <a:ext cx="11036808" cy="3172968"/>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8000"/>
              <a:buFont typeface="Arial"/>
              <a:buNone/>
              <a:defRPr sz="8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 name="Google Shape;13;p2"/>
          <p:cNvSpPr txBox="1"/>
          <p:nvPr>
            <p:ph idx="1" type="subTitle"/>
          </p:nvPr>
        </p:nvSpPr>
        <p:spPr>
          <a:xfrm>
            <a:off x="576072" y="4727448"/>
            <a:ext cx="11036808" cy="1481328"/>
          </a:xfrm>
          <a:prstGeom prst="rect">
            <a:avLst/>
          </a:prstGeom>
          <a:noFill/>
          <a:ln>
            <a:noFill/>
          </a:ln>
        </p:spPr>
        <p:txBody>
          <a:bodyPr anchorCtr="0" anchor="t" bIns="45700" lIns="91425" spcFirstLastPara="1" rIns="91425" wrap="square" tIns="45700">
            <a:normAutofit/>
          </a:bodyPr>
          <a:lstStyle>
            <a:lvl1pPr lvl="0" algn="l">
              <a:lnSpc>
                <a:spcPct val="110000"/>
              </a:lnSpc>
              <a:spcBef>
                <a:spcPts val="1000"/>
              </a:spcBef>
              <a:spcAft>
                <a:spcPts val="0"/>
              </a:spcAft>
              <a:buClr>
                <a:schemeClr val="dk1"/>
              </a:buClr>
              <a:buSzPts val="2800"/>
              <a:buNone/>
              <a:defRPr sz="2800"/>
            </a:lvl1pPr>
            <a:lvl2pPr lvl="1" algn="ctr">
              <a:lnSpc>
                <a:spcPct val="110000"/>
              </a:lnSpc>
              <a:spcBef>
                <a:spcPts val="500"/>
              </a:spcBef>
              <a:spcAft>
                <a:spcPts val="0"/>
              </a:spcAft>
              <a:buClr>
                <a:schemeClr val="dk1"/>
              </a:buClr>
              <a:buSzPts val="2000"/>
              <a:buNone/>
              <a:defRPr sz="2000"/>
            </a:lvl2pPr>
            <a:lvl3pPr lvl="2" algn="ctr">
              <a:lnSpc>
                <a:spcPct val="110000"/>
              </a:lnSpc>
              <a:spcBef>
                <a:spcPts val="500"/>
              </a:spcBef>
              <a:spcAft>
                <a:spcPts val="0"/>
              </a:spcAft>
              <a:buClr>
                <a:schemeClr val="dk1"/>
              </a:buClr>
              <a:buSzPts val="1800"/>
              <a:buNone/>
              <a:defRPr sz="1800"/>
            </a:lvl3pPr>
            <a:lvl4pPr lvl="3" algn="ctr">
              <a:lnSpc>
                <a:spcPct val="110000"/>
              </a:lnSpc>
              <a:spcBef>
                <a:spcPts val="500"/>
              </a:spcBef>
              <a:spcAft>
                <a:spcPts val="0"/>
              </a:spcAft>
              <a:buClr>
                <a:schemeClr val="dk1"/>
              </a:buClr>
              <a:buSzPts val="1600"/>
              <a:buNone/>
              <a:defRPr sz="1600"/>
            </a:lvl4pPr>
            <a:lvl5pPr lvl="4" algn="ctr">
              <a:lnSpc>
                <a:spcPct val="11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4" name="Google Shape;14;p2"/>
          <p:cNvSpPr txBox="1"/>
          <p:nvPr>
            <p:ph idx="10" type="dt"/>
          </p:nvPr>
        </p:nvSpPr>
        <p:spPr>
          <a:xfrm>
            <a:off x="576072"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 name="Google Shape;15;p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 name="Google Shape;16;p2"/>
          <p:cNvSpPr txBox="1"/>
          <p:nvPr>
            <p:ph idx="12" type="sldNum"/>
          </p:nvPr>
        </p:nvSpPr>
        <p:spPr>
          <a:xfrm>
            <a:off x="886968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17" name="Google Shape;17;p2"/>
          <p:cNvSpPr/>
          <p:nvPr/>
        </p:nvSpPr>
        <p:spPr>
          <a:xfrm rot="5400000">
            <a:off x="857544" y="346791"/>
            <a:ext cx="146304" cy="704088"/>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8" name="Google Shape;18;p2"/>
          <p:cNvSpPr/>
          <p:nvPr/>
        </p:nvSpPr>
        <p:spPr>
          <a:xfrm flipH="1" rot="10800000">
            <a:off x="578652" y="4501201"/>
            <a:ext cx="11034696" cy="18288"/>
          </a:xfrm>
          <a:prstGeom prst="rect">
            <a:avLst/>
          </a:prstGeom>
          <a:solidFill>
            <a:srgbClr val="D9D9B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7" name="Shape 87"/>
        <p:cNvGrpSpPr/>
        <p:nvPr/>
      </p:nvGrpSpPr>
      <p:grpSpPr>
        <a:xfrm>
          <a:off x="0" y="0"/>
          <a:ext cx="0" cy="0"/>
          <a:chOff x="0" y="0"/>
          <a:chExt cx="0" cy="0"/>
        </a:xfrm>
      </p:grpSpPr>
      <p:sp>
        <p:nvSpPr>
          <p:cNvPr id="88" name="Google Shape;88;p1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9" name="Google Shape;89;p11"/>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110000"/>
              </a:lnSpc>
              <a:spcBef>
                <a:spcPts val="1000"/>
              </a:spcBef>
              <a:spcAft>
                <a:spcPts val="0"/>
              </a:spcAft>
              <a:buClr>
                <a:schemeClr val="dk1"/>
              </a:buClr>
              <a:buSzPts val="1800"/>
              <a:buChar char="•"/>
              <a:defRPr/>
            </a:lvl1pPr>
            <a:lvl2pPr indent="-342900" lvl="1" marL="914400" algn="l">
              <a:lnSpc>
                <a:spcPct val="110000"/>
              </a:lnSpc>
              <a:spcBef>
                <a:spcPts val="500"/>
              </a:spcBef>
              <a:spcAft>
                <a:spcPts val="0"/>
              </a:spcAft>
              <a:buClr>
                <a:schemeClr val="dk1"/>
              </a:buClr>
              <a:buSzPts val="1800"/>
              <a:buChar char="•"/>
              <a:defRPr/>
            </a:lvl2pPr>
            <a:lvl3pPr indent="-342900" lvl="2" marL="1371600" algn="l">
              <a:lnSpc>
                <a:spcPct val="110000"/>
              </a:lnSpc>
              <a:spcBef>
                <a:spcPts val="500"/>
              </a:spcBef>
              <a:spcAft>
                <a:spcPts val="0"/>
              </a:spcAft>
              <a:buClr>
                <a:schemeClr val="dk1"/>
              </a:buClr>
              <a:buSzPts val="1800"/>
              <a:buChar char="•"/>
              <a:defRPr/>
            </a:lvl3pPr>
            <a:lvl4pPr indent="-342900" lvl="3" marL="1828800" algn="l">
              <a:lnSpc>
                <a:spcPct val="110000"/>
              </a:lnSpc>
              <a:spcBef>
                <a:spcPts val="500"/>
              </a:spcBef>
              <a:spcAft>
                <a:spcPts val="0"/>
              </a:spcAft>
              <a:buClr>
                <a:schemeClr val="dk1"/>
              </a:buClr>
              <a:buSzPts val="1800"/>
              <a:buChar char="•"/>
              <a:defRPr/>
            </a:lvl4pPr>
            <a:lvl5pPr indent="-342900" lvl="4" marL="2286000" algn="l">
              <a:lnSpc>
                <a:spcPct val="11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0" name="Google Shape;90;p1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 name="Google Shape;91;p1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2" name="Google Shape;92;p1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93" name="Shape 93"/>
        <p:cNvGrpSpPr/>
        <p:nvPr/>
      </p:nvGrpSpPr>
      <p:grpSpPr>
        <a:xfrm>
          <a:off x="0" y="0"/>
          <a:ext cx="0" cy="0"/>
          <a:chOff x="0" y="0"/>
          <a:chExt cx="0" cy="0"/>
        </a:xfrm>
      </p:grpSpPr>
      <p:sp>
        <p:nvSpPr>
          <p:cNvPr id="94" name="Google Shape;94;p12"/>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5" name="Google Shape;95;p12"/>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110000"/>
              </a:lnSpc>
              <a:spcBef>
                <a:spcPts val="1000"/>
              </a:spcBef>
              <a:spcAft>
                <a:spcPts val="0"/>
              </a:spcAft>
              <a:buClr>
                <a:schemeClr val="dk1"/>
              </a:buClr>
              <a:buSzPts val="1800"/>
              <a:buChar char="•"/>
              <a:defRPr/>
            </a:lvl1pPr>
            <a:lvl2pPr indent="-342900" lvl="1" marL="914400" algn="l">
              <a:lnSpc>
                <a:spcPct val="110000"/>
              </a:lnSpc>
              <a:spcBef>
                <a:spcPts val="500"/>
              </a:spcBef>
              <a:spcAft>
                <a:spcPts val="0"/>
              </a:spcAft>
              <a:buClr>
                <a:schemeClr val="dk1"/>
              </a:buClr>
              <a:buSzPts val="1800"/>
              <a:buChar char="•"/>
              <a:defRPr/>
            </a:lvl2pPr>
            <a:lvl3pPr indent="-342900" lvl="2" marL="1371600" algn="l">
              <a:lnSpc>
                <a:spcPct val="110000"/>
              </a:lnSpc>
              <a:spcBef>
                <a:spcPts val="500"/>
              </a:spcBef>
              <a:spcAft>
                <a:spcPts val="0"/>
              </a:spcAft>
              <a:buClr>
                <a:schemeClr val="dk1"/>
              </a:buClr>
              <a:buSzPts val="1800"/>
              <a:buChar char="•"/>
              <a:defRPr/>
            </a:lvl3pPr>
            <a:lvl4pPr indent="-342900" lvl="3" marL="1828800" algn="l">
              <a:lnSpc>
                <a:spcPct val="110000"/>
              </a:lnSpc>
              <a:spcBef>
                <a:spcPts val="500"/>
              </a:spcBef>
              <a:spcAft>
                <a:spcPts val="0"/>
              </a:spcAft>
              <a:buClr>
                <a:schemeClr val="dk1"/>
              </a:buClr>
              <a:buSzPts val="1800"/>
              <a:buChar char="•"/>
              <a:defRPr/>
            </a:lvl4pPr>
            <a:lvl5pPr indent="-342900" lvl="4" marL="2286000" algn="l">
              <a:lnSpc>
                <a:spcPct val="11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6" name="Google Shape;96;p1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 name="Google Shape;97;p1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 name="Google Shape;98;p1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 name="Shape 19"/>
        <p:cNvGrpSpPr/>
        <p:nvPr/>
      </p:nvGrpSpPr>
      <p:grpSpPr>
        <a:xfrm>
          <a:off x="0" y="0"/>
          <a:ext cx="0" cy="0"/>
          <a:chOff x="0" y="0"/>
          <a:chExt cx="0" cy="0"/>
        </a:xfrm>
      </p:grpSpPr>
      <p:sp>
        <p:nvSpPr>
          <p:cNvPr id="20" name="Google Shape;20;p3"/>
          <p:cNvSpPr/>
          <p:nvPr/>
        </p:nvSpPr>
        <p:spPr>
          <a:xfrm>
            <a:off x="558209" y="0"/>
            <a:ext cx="11167447" cy="2018806"/>
          </a:xfrm>
          <a:prstGeom prst="rect">
            <a:avLst/>
          </a:prstGeom>
          <a:solidFill>
            <a:schemeClr val="lt1"/>
          </a:solidFill>
          <a:ln cap="flat" cmpd="sng" w="9525">
            <a:solidFill>
              <a:srgbClr val="F2F2DF"/>
            </a:solidFill>
            <a:prstDash val="solid"/>
            <a:miter lim="800000"/>
            <a:headEnd len="sm" w="sm" type="none"/>
            <a:tailEnd len="sm" w="sm" type="none"/>
          </a:ln>
          <a:effectLst>
            <a:outerShdw blurRad="50800" rotWithShape="0" algn="tl" dir="2700000" dist="38100">
              <a:srgbClr val="D8D8D8">
                <a:alpha val="29803"/>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21" name="Google Shape;21;p3"/>
          <p:cNvSpPr/>
          <p:nvPr/>
        </p:nvSpPr>
        <p:spPr>
          <a:xfrm>
            <a:off x="566928" y="0"/>
            <a:ext cx="11155680" cy="201168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22" name="Google Shape;22;p3"/>
          <p:cNvSpPr/>
          <p:nvPr/>
        </p:nvSpPr>
        <p:spPr>
          <a:xfrm>
            <a:off x="498834" y="787352"/>
            <a:ext cx="128016" cy="704088"/>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23" name="Google Shape;23;p3"/>
          <p:cNvSpPr txBox="1"/>
          <p:nvPr>
            <p:ph type="title"/>
          </p:nvPr>
        </p:nvSpPr>
        <p:spPr>
          <a:xfrm>
            <a:off x="1115568" y="548640"/>
            <a:ext cx="10168128" cy="1179576"/>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4000"/>
              <a:buFont typeface="Arial"/>
              <a:buNone/>
              <a:defRPr sz="4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4" name="Google Shape;24;p3"/>
          <p:cNvSpPr txBox="1"/>
          <p:nvPr>
            <p:ph idx="1" type="body"/>
          </p:nvPr>
        </p:nvSpPr>
        <p:spPr>
          <a:xfrm>
            <a:off x="1115568" y="2478024"/>
            <a:ext cx="10168128" cy="3694176"/>
          </a:xfrm>
          <a:prstGeom prst="rect">
            <a:avLst/>
          </a:prstGeom>
          <a:noFill/>
          <a:ln>
            <a:noFill/>
          </a:ln>
        </p:spPr>
        <p:txBody>
          <a:bodyPr anchorCtr="0" anchor="t" bIns="45700" lIns="91425" spcFirstLastPara="1" rIns="91425" wrap="square" tIns="45700">
            <a:normAutofit/>
          </a:bodyPr>
          <a:lstStyle>
            <a:lvl1pPr indent="-342900" lvl="0" marL="457200" algn="l">
              <a:lnSpc>
                <a:spcPct val="110000"/>
              </a:lnSpc>
              <a:spcBef>
                <a:spcPts val="1000"/>
              </a:spcBef>
              <a:spcAft>
                <a:spcPts val="0"/>
              </a:spcAft>
              <a:buClr>
                <a:schemeClr val="dk1"/>
              </a:buClr>
              <a:buSzPts val="1800"/>
              <a:buChar char="•"/>
              <a:defRPr/>
            </a:lvl1pPr>
            <a:lvl2pPr indent="-342900" lvl="1" marL="914400" algn="l">
              <a:lnSpc>
                <a:spcPct val="110000"/>
              </a:lnSpc>
              <a:spcBef>
                <a:spcPts val="500"/>
              </a:spcBef>
              <a:spcAft>
                <a:spcPts val="0"/>
              </a:spcAft>
              <a:buClr>
                <a:schemeClr val="dk1"/>
              </a:buClr>
              <a:buSzPts val="1800"/>
              <a:buChar char="•"/>
              <a:defRPr/>
            </a:lvl2pPr>
            <a:lvl3pPr indent="-342900" lvl="2" marL="1371600" algn="l">
              <a:lnSpc>
                <a:spcPct val="110000"/>
              </a:lnSpc>
              <a:spcBef>
                <a:spcPts val="500"/>
              </a:spcBef>
              <a:spcAft>
                <a:spcPts val="0"/>
              </a:spcAft>
              <a:buClr>
                <a:schemeClr val="dk1"/>
              </a:buClr>
              <a:buSzPts val="1800"/>
              <a:buChar char="•"/>
              <a:defRPr/>
            </a:lvl3pPr>
            <a:lvl4pPr indent="-342900" lvl="3" marL="1828800" algn="l">
              <a:lnSpc>
                <a:spcPct val="110000"/>
              </a:lnSpc>
              <a:spcBef>
                <a:spcPts val="500"/>
              </a:spcBef>
              <a:spcAft>
                <a:spcPts val="0"/>
              </a:spcAft>
              <a:buClr>
                <a:schemeClr val="dk1"/>
              </a:buClr>
              <a:buSzPts val="1800"/>
              <a:buChar char="•"/>
              <a:defRPr/>
            </a:lvl4pPr>
            <a:lvl5pPr indent="-342900" lvl="4" marL="2286000" algn="l">
              <a:lnSpc>
                <a:spcPct val="11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 name="Google Shape;25;p3"/>
          <p:cNvSpPr txBox="1"/>
          <p:nvPr>
            <p:ph idx="10" type="dt"/>
          </p:nvPr>
        </p:nvSpPr>
        <p:spPr>
          <a:xfrm>
            <a:off x="1115568"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 name="Google Shape;27;p3"/>
          <p:cNvSpPr txBox="1"/>
          <p:nvPr>
            <p:ph idx="12" type="sldNum"/>
          </p:nvPr>
        </p:nvSpPr>
        <p:spPr>
          <a:xfrm>
            <a:off x="8540496"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8" name="Shape 28"/>
        <p:cNvGrpSpPr/>
        <p:nvPr/>
      </p:nvGrpSpPr>
      <p:grpSpPr>
        <a:xfrm>
          <a:off x="0" y="0"/>
          <a:ext cx="0" cy="0"/>
          <a:chOff x="0" y="0"/>
          <a:chExt cx="0" cy="0"/>
        </a:xfrm>
      </p:grpSpPr>
      <p:sp>
        <p:nvSpPr>
          <p:cNvPr id="29" name="Google Shape;29;p4"/>
          <p:cNvSpPr/>
          <p:nvPr/>
        </p:nvSpPr>
        <p:spPr>
          <a:xfrm>
            <a:off x="558209" y="0"/>
            <a:ext cx="11167447" cy="2018806"/>
          </a:xfrm>
          <a:prstGeom prst="rect">
            <a:avLst/>
          </a:prstGeom>
          <a:solidFill>
            <a:schemeClr val="lt1"/>
          </a:solidFill>
          <a:ln cap="flat" cmpd="sng" w="9525">
            <a:solidFill>
              <a:srgbClr val="F2F2DF"/>
            </a:solidFill>
            <a:prstDash val="solid"/>
            <a:miter lim="800000"/>
            <a:headEnd len="sm" w="sm" type="none"/>
            <a:tailEnd len="sm" w="sm" type="none"/>
          </a:ln>
          <a:effectLst>
            <a:outerShdw blurRad="50800" rotWithShape="0" algn="tl" dir="2700000" dist="38100">
              <a:srgbClr val="D8D8D8">
                <a:alpha val="29803"/>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30" name="Google Shape;30;p4"/>
          <p:cNvSpPr/>
          <p:nvPr/>
        </p:nvSpPr>
        <p:spPr>
          <a:xfrm>
            <a:off x="566928" y="0"/>
            <a:ext cx="11155680" cy="201168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31" name="Google Shape;31;p4"/>
          <p:cNvSpPr/>
          <p:nvPr/>
        </p:nvSpPr>
        <p:spPr>
          <a:xfrm>
            <a:off x="498834" y="787352"/>
            <a:ext cx="128016" cy="704088"/>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32" name="Google Shape;32;p4"/>
          <p:cNvSpPr txBox="1"/>
          <p:nvPr>
            <p:ph type="title"/>
          </p:nvPr>
        </p:nvSpPr>
        <p:spPr>
          <a:xfrm>
            <a:off x="1115568" y="548640"/>
            <a:ext cx="10168128" cy="1179576"/>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4000"/>
              <a:buFont typeface="Arial"/>
              <a:buNone/>
              <a:defRPr sz="4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3" name="Google Shape;33;p4"/>
          <p:cNvSpPr txBox="1"/>
          <p:nvPr>
            <p:ph idx="1" type="body"/>
          </p:nvPr>
        </p:nvSpPr>
        <p:spPr>
          <a:xfrm>
            <a:off x="1115568" y="2372650"/>
            <a:ext cx="4937760" cy="823912"/>
          </a:xfrm>
          <a:prstGeom prst="rect">
            <a:avLst/>
          </a:prstGeom>
          <a:noFill/>
          <a:ln>
            <a:noFill/>
          </a:ln>
        </p:spPr>
        <p:txBody>
          <a:bodyPr anchorCtr="0" anchor="b" bIns="45700" lIns="91425" spcFirstLastPara="1" rIns="91425" wrap="square" tIns="45700">
            <a:normAutofit/>
          </a:bodyPr>
          <a:lstStyle>
            <a:lvl1pPr indent="-228600" lvl="0" marL="457200" algn="l">
              <a:lnSpc>
                <a:spcPct val="110000"/>
              </a:lnSpc>
              <a:spcBef>
                <a:spcPts val="1000"/>
              </a:spcBef>
              <a:spcAft>
                <a:spcPts val="0"/>
              </a:spcAft>
              <a:buClr>
                <a:schemeClr val="dk1"/>
              </a:buClr>
              <a:buSzPts val="2400"/>
              <a:buNone/>
              <a:defRPr b="1" sz="2400" cap="none"/>
            </a:lvl1pPr>
            <a:lvl2pPr indent="-228600" lvl="1" marL="914400" algn="l">
              <a:lnSpc>
                <a:spcPct val="110000"/>
              </a:lnSpc>
              <a:spcBef>
                <a:spcPts val="500"/>
              </a:spcBef>
              <a:spcAft>
                <a:spcPts val="0"/>
              </a:spcAft>
              <a:buClr>
                <a:schemeClr val="dk1"/>
              </a:buClr>
              <a:buSzPts val="2000"/>
              <a:buNone/>
              <a:defRPr b="1" sz="2000"/>
            </a:lvl2pPr>
            <a:lvl3pPr indent="-228600" lvl="2" marL="1371600" algn="l">
              <a:lnSpc>
                <a:spcPct val="110000"/>
              </a:lnSpc>
              <a:spcBef>
                <a:spcPts val="500"/>
              </a:spcBef>
              <a:spcAft>
                <a:spcPts val="0"/>
              </a:spcAft>
              <a:buClr>
                <a:schemeClr val="dk1"/>
              </a:buClr>
              <a:buSzPts val="1800"/>
              <a:buNone/>
              <a:defRPr b="1" sz="1800"/>
            </a:lvl3pPr>
            <a:lvl4pPr indent="-228600" lvl="3" marL="1828800" algn="l">
              <a:lnSpc>
                <a:spcPct val="110000"/>
              </a:lnSpc>
              <a:spcBef>
                <a:spcPts val="500"/>
              </a:spcBef>
              <a:spcAft>
                <a:spcPts val="0"/>
              </a:spcAft>
              <a:buClr>
                <a:schemeClr val="dk1"/>
              </a:buClr>
              <a:buSzPts val="1600"/>
              <a:buNone/>
              <a:defRPr b="1" sz="1600"/>
            </a:lvl4pPr>
            <a:lvl5pPr indent="-228600" lvl="4" marL="2286000" algn="l">
              <a:lnSpc>
                <a:spcPct val="11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 name="Google Shape;34;p4"/>
          <p:cNvSpPr txBox="1"/>
          <p:nvPr>
            <p:ph idx="2" type="body"/>
          </p:nvPr>
        </p:nvSpPr>
        <p:spPr>
          <a:xfrm>
            <a:off x="1115568" y="3203688"/>
            <a:ext cx="4937760" cy="2968512"/>
          </a:xfrm>
          <a:prstGeom prst="rect">
            <a:avLst/>
          </a:prstGeom>
          <a:noFill/>
          <a:ln>
            <a:noFill/>
          </a:ln>
        </p:spPr>
        <p:txBody>
          <a:bodyPr anchorCtr="0" anchor="t" bIns="45700" lIns="91425" spcFirstLastPara="1" rIns="91425" wrap="square" tIns="45700">
            <a:normAutofit/>
          </a:bodyPr>
          <a:lstStyle>
            <a:lvl1pPr indent="-381000" lvl="0" marL="457200" algn="l">
              <a:lnSpc>
                <a:spcPct val="110000"/>
              </a:lnSpc>
              <a:spcBef>
                <a:spcPts val="1000"/>
              </a:spcBef>
              <a:spcAft>
                <a:spcPts val="0"/>
              </a:spcAft>
              <a:buClr>
                <a:schemeClr val="dk1"/>
              </a:buClr>
              <a:buSzPts val="2400"/>
              <a:buChar char="•"/>
              <a:defRPr sz="2400"/>
            </a:lvl1pPr>
            <a:lvl2pPr indent="-355600" lvl="1" marL="914400" algn="l">
              <a:lnSpc>
                <a:spcPct val="110000"/>
              </a:lnSpc>
              <a:spcBef>
                <a:spcPts val="500"/>
              </a:spcBef>
              <a:spcAft>
                <a:spcPts val="0"/>
              </a:spcAft>
              <a:buClr>
                <a:schemeClr val="dk1"/>
              </a:buClr>
              <a:buSzPts val="2000"/>
              <a:buChar char="•"/>
              <a:defRPr sz="2000"/>
            </a:lvl2pPr>
            <a:lvl3pPr indent="-342900" lvl="2" marL="1371600" algn="l">
              <a:lnSpc>
                <a:spcPct val="110000"/>
              </a:lnSpc>
              <a:spcBef>
                <a:spcPts val="500"/>
              </a:spcBef>
              <a:spcAft>
                <a:spcPts val="0"/>
              </a:spcAft>
              <a:buClr>
                <a:schemeClr val="dk1"/>
              </a:buClr>
              <a:buSzPts val="1800"/>
              <a:buChar char="•"/>
              <a:defRPr sz="1800"/>
            </a:lvl3pPr>
            <a:lvl4pPr indent="-342900" lvl="3" marL="1828800" algn="l">
              <a:lnSpc>
                <a:spcPct val="110000"/>
              </a:lnSpc>
              <a:spcBef>
                <a:spcPts val="500"/>
              </a:spcBef>
              <a:spcAft>
                <a:spcPts val="0"/>
              </a:spcAft>
              <a:buClr>
                <a:schemeClr val="dk1"/>
              </a:buClr>
              <a:buSzPts val="1800"/>
              <a:buChar char="•"/>
              <a:defRPr/>
            </a:lvl4pPr>
            <a:lvl5pPr indent="-342900" lvl="4" marL="2286000" algn="l">
              <a:lnSpc>
                <a:spcPct val="11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 name="Google Shape;35;p4"/>
          <p:cNvSpPr txBox="1"/>
          <p:nvPr>
            <p:ph idx="3" type="body"/>
          </p:nvPr>
        </p:nvSpPr>
        <p:spPr>
          <a:xfrm>
            <a:off x="6345936" y="2372650"/>
            <a:ext cx="4937760" cy="823912"/>
          </a:xfrm>
          <a:prstGeom prst="rect">
            <a:avLst/>
          </a:prstGeom>
          <a:noFill/>
          <a:ln>
            <a:noFill/>
          </a:ln>
        </p:spPr>
        <p:txBody>
          <a:bodyPr anchorCtr="0" anchor="b" bIns="45700" lIns="91425" spcFirstLastPara="1" rIns="91425" wrap="square" tIns="45700">
            <a:normAutofit/>
          </a:bodyPr>
          <a:lstStyle>
            <a:lvl1pPr indent="-228600" lvl="0" marL="457200" algn="l">
              <a:lnSpc>
                <a:spcPct val="110000"/>
              </a:lnSpc>
              <a:spcBef>
                <a:spcPts val="1000"/>
              </a:spcBef>
              <a:spcAft>
                <a:spcPts val="0"/>
              </a:spcAft>
              <a:buClr>
                <a:schemeClr val="dk1"/>
              </a:buClr>
              <a:buSzPts val="2400"/>
              <a:buNone/>
              <a:defRPr b="1" sz="2400" cap="none"/>
            </a:lvl1pPr>
            <a:lvl2pPr indent="-228600" lvl="1" marL="914400" algn="l">
              <a:lnSpc>
                <a:spcPct val="110000"/>
              </a:lnSpc>
              <a:spcBef>
                <a:spcPts val="500"/>
              </a:spcBef>
              <a:spcAft>
                <a:spcPts val="0"/>
              </a:spcAft>
              <a:buClr>
                <a:schemeClr val="dk1"/>
              </a:buClr>
              <a:buSzPts val="2000"/>
              <a:buNone/>
              <a:defRPr b="1" sz="2000"/>
            </a:lvl2pPr>
            <a:lvl3pPr indent="-228600" lvl="2" marL="1371600" algn="l">
              <a:lnSpc>
                <a:spcPct val="110000"/>
              </a:lnSpc>
              <a:spcBef>
                <a:spcPts val="500"/>
              </a:spcBef>
              <a:spcAft>
                <a:spcPts val="0"/>
              </a:spcAft>
              <a:buClr>
                <a:schemeClr val="dk1"/>
              </a:buClr>
              <a:buSzPts val="1800"/>
              <a:buNone/>
              <a:defRPr b="1" sz="1800"/>
            </a:lvl3pPr>
            <a:lvl4pPr indent="-228600" lvl="3" marL="1828800" algn="l">
              <a:lnSpc>
                <a:spcPct val="110000"/>
              </a:lnSpc>
              <a:spcBef>
                <a:spcPts val="500"/>
              </a:spcBef>
              <a:spcAft>
                <a:spcPts val="0"/>
              </a:spcAft>
              <a:buClr>
                <a:schemeClr val="dk1"/>
              </a:buClr>
              <a:buSzPts val="1600"/>
              <a:buNone/>
              <a:defRPr b="1" sz="1600"/>
            </a:lvl4pPr>
            <a:lvl5pPr indent="-228600" lvl="4" marL="2286000" algn="l">
              <a:lnSpc>
                <a:spcPct val="11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 name="Google Shape;36;p4"/>
          <p:cNvSpPr txBox="1"/>
          <p:nvPr>
            <p:ph idx="4" type="body"/>
          </p:nvPr>
        </p:nvSpPr>
        <p:spPr>
          <a:xfrm>
            <a:off x="6345936" y="3203687"/>
            <a:ext cx="4937760" cy="2968511"/>
          </a:xfrm>
          <a:prstGeom prst="rect">
            <a:avLst/>
          </a:prstGeom>
          <a:noFill/>
          <a:ln>
            <a:noFill/>
          </a:ln>
        </p:spPr>
        <p:txBody>
          <a:bodyPr anchorCtr="0" anchor="t" bIns="45700" lIns="91425" spcFirstLastPara="1" rIns="91425" wrap="square" tIns="45700">
            <a:normAutofit/>
          </a:bodyPr>
          <a:lstStyle>
            <a:lvl1pPr indent="-381000" lvl="0" marL="457200" algn="l">
              <a:lnSpc>
                <a:spcPct val="110000"/>
              </a:lnSpc>
              <a:spcBef>
                <a:spcPts val="1000"/>
              </a:spcBef>
              <a:spcAft>
                <a:spcPts val="0"/>
              </a:spcAft>
              <a:buClr>
                <a:schemeClr val="dk1"/>
              </a:buClr>
              <a:buSzPts val="2400"/>
              <a:buChar char="•"/>
              <a:defRPr sz="2400"/>
            </a:lvl1pPr>
            <a:lvl2pPr indent="-355600" lvl="1" marL="914400" algn="l">
              <a:lnSpc>
                <a:spcPct val="110000"/>
              </a:lnSpc>
              <a:spcBef>
                <a:spcPts val="500"/>
              </a:spcBef>
              <a:spcAft>
                <a:spcPts val="0"/>
              </a:spcAft>
              <a:buClr>
                <a:schemeClr val="dk1"/>
              </a:buClr>
              <a:buSzPts val="2000"/>
              <a:buChar char="•"/>
              <a:defRPr sz="2000"/>
            </a:lvl2pPr>
            <a:lvl3pPr indent="-342900" lvl="2" marL="1371600" algn="l">
              <a:lnSpc>
                <a:spcPct val="110000"/>
              </a:lnSpc>
              <a:spcBef>
                <a:spcPts val="500"/>
              </a:spcBef>
              <a:spcAft>
                <a:spcPts val="0"/>
              </a:spcAft>
              <a:buClr>
                <a:schemeClr val="dk1"/>
              </a:buClr>
              <a:buSzPts val="1800"/>
              <a:buChar char="•"/>
              <a:defRPr sz="1800"/>
            </a:lvl3pPr>
            <a:lvl4pPr indent="-342900" lvl="3" marL="1828800" algn="l">
              <a:lnSpc>
                <a:spcPct val="110000"/>
              </a:lnSpc>
              <a:spcBef>
                <a:spcPts val="500"/>
              </a:spcBef>
              <a:spcAft>
                <a:spcPts val="0"/>
              </a:spcAft>
              <a:buClr>
                <a:schemeClr val="dk1"/>
              </a:buClr>
              <a:buSzPts val="1800"/>
              <a:buChar char="•"/>
              <a:defRPr/>
            </a:lvl4pPr>
            <a:lvl5pPr indent="-342900" lvl="4" marL="2286000" algn="l">
              <a:lnSpc>
                <a:spcPct val="11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 name="Google Shape;37;p4"/>
          <p:cNvSpPr txBox="1"/>
          <p:nvPr>
            <p:ph idx="10" type="dt"/>
          </p:nvPr>
        </p:nvSpPr>
        <p:spPr>
          <a:xfrm>
            <a:off x="1115568"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4"/>
          <p:cNvSpPr txBox="1"/>
          <p:nvPr>
            <p:ph idx="12" type="sldNum"/>
          </p:nvPr>
        </p:nvSpPr>
        <p:spPr>
          <a:xfrm>
            <a:off x="8540496"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0" name="Shape 40"/>
        <p:cNvGrpSpPr/>
        <p:nvPr/>
      </p:nvGrpSpPr>
      <p:grpSpPr>
        <a:xfrm>
          <a:off x="0" y="0"/>
          <a:ext cx="0" cy="0"/>
          <a:chOff x="0" y="0"/>
          <a:chExt cx="0" cy="0"/>
        </a:xfrm>
      </p:grpSpPr>
      <p:sp>
        <p:nvSpPr>
          <p:cNvPr id="41" name="Google Shape;41;p5"/>
          <p:cNvSpPr/>
          <p:nvPr/>
        </p:nvSpPr>
        <p:spPr>
          <a:xfrm>
            <a:off x="558210" y="4981421"/>
            <a:ext cx="11134956" cy="822960"/>
          </a:xfrm>
          <a:prstGeom prst="rect">
            <a:avLst/>
          </a:prstGeom>
          <a:solidFill>
            <a:schemeClr val="lt1"/>
          </a:solidFill>
          <a:ln cap="flat" cmpd="sng" w="12700">
            <a:solidFill>
              <a:srgbClr val="F2F2DF"/>
            </a:solidFill>
            <a:prstDash val="solid"/>
            <a:miter lim="800000"/>
            <a:headEnd len="sm" w="sm" type="none"/>
            <a:tailEnd len="sm" w="sm" type="none"/>
          </a:ln>
          <a:effectLst>
            <a:outerShdw blurRad="50800" rotWithShape="0" algn="tl" dir="2700000" dist="38100">
              <a:srgbClr val="D8D8D8">
                <a:alpha val="29803"/>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42" name="Google Shape;42;p5"/>
          <p:cNvSpPr/>
          <p:nvPr/>
        </p:nvSpPr>
        <p:spPr>
          <a:xfrm>
            <a:off x="498834" y="5118581"/>
            <a:ext cx="146304" cy="5486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43" name="Google Shape;43;p5"/>
          <p:cNvSpPr txBox="1"/>
          <p:nvPr>
            <p:ph type="title"/>
          </p:nvPr>
        </p:nvSpPr>
        <p:spPr>
          <a:xfrm>
            <a:off x="557784" y="640080"/>
            <a:ext cx="10890504" cy="41148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600"/>
              <a:buFont typeface="Arial"/>
              <a:buNone/>
              <a:defRPr sz="6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4" name="Google Shape;44;p5"/>
          <p:cNvSpPr txBox="1"/>
          <p:nvPr>
            <p:ph idx="1" type="body"/>
          </p:nvPr>
        </p:nvSpPr>
        <p:spPr>
          <a:xfrm>
            <a:off x="841248" y="5102352"/>
            <a:ext cx="10607040" cy="585216"/>
          </a:xfrm>
          <a:prstGeom prst="rect">
            <a:avLst/>
          </a:prstGeom>
          <a:noFill/>
          <a:ln>
            <a:noFill/>
          </a:ln>
        </p:spPr>
        <p:txBody>
          <a:bodyPr anchorCtr="0" anchor="ctr" bIns="45700" lIns="91425" spcFirstLastPara="1" rIns="91425" wrap="square" tIns="45700">
            <a:normAutofit/>
          </a:bodyPr>
          <a:lstStyle>
            <a:lvl1pPr indent="-228600" lvl="0" marL="457200" algn="l">
              <a:lnSpc>
                <a:spcPct val="110000"/>
              </a:lnSpc>
              <a:spcBef>
                <a:spcPts val="1000"/>
              </a:spcBef>
              <a:spcAft>
                <a:spcPts val="0"/>
              </a:spcAft>
              <a:buClr>
                <a:schemeClr val="dk1"/>
              </a:buClr>
              <a:buSzPts val="2000"/>
              <a:buNone/>
              <a:defRPr sz="2000">
                <a:solidFill>
                  <a:schemeClr val="dk1"/>
                </a:solidFill>
              </a:defRPr>
            </a:lvl1pPr>
            <a:lvl2pPr indent="-228600" lvl="1" marL="914400" algn="l">
              <a:lnSpc>
                <a:spcPct val="110000"/>
              </a:lnSpc>
              <a:spcBef>
                <a:spcPts val="500"/>
              </a:spcBef>
              <a:spcAft>
                <a:spcPts val="0"/>
              </a:spcAft>
              <a:buClr>
                <a:srgbClr val="888888"/>
              </a:buClr>
              <a:buSzPts val="2000"/>
              <a:buNone/>
              <a:defRPr sz="2000">
                <a:solidFill>
                  <a:srgbClr val="888888"/>
                </a:solidFill>
              </a:defRPr>
            </a:lvl2pPr>
            <a:lvl3pPr indent="-228600" lvl="2" marL="1371600" algn="l">
              <a:lnSpc>
                <a:spcPct val="110000"/>
              </a:lnSpc>
              <a:spcBef>
                <a:spcPts val="500"/>
              </a:spcBef>
              <a:spcAft>
                <a:spcPts val="0"/>
              </a:spcAft>
              <a:buClr>
                <a:srgbClr val="888888"/>
              </a:buClr>
              <a:buSzPts val="1800"/>
              <a:buNone/>
              <a:defRPr sz="1800">
                <a:solidFill>
                  <a:srgbClr val="888888"/>
                </a:solidFill>
              </a:defRPr>
            </a:lvl3pPr>
            <a:lvl4pPr indent="-228600" lvl="3" marL="1828800" algn="l">
              <a:lnSpc>
                <a:spcPct val="110000"/>
              </a:lnSpc>
              <a:spcBef>
                <a:spcPts val="500"/>
              </a:spcBef>
              <a:spcAft>
                <a:spcPts val="0"/>
              </a:spcAft>
              <a:buClr>
                <a:srgbClr val="888888"/>
              </a:buClr>
              <a:buSzPts val="1600"/>
              <a:buNone/>
              <a:defRPr sz="1600">
                <a:solidFill>
                  <a:srgbClr val="888888"/>
                </a:solidFill>
              </a:defRPr>
            </a:lvl4pPr>
            <a:lvl5pPr indent="-228600" lvl="4" marL="2286000" algn="l">
              <a:lnSpc>
                <a:spcPct val="11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45" name="Google Shape;45;p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 name="Google Shape;46;p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8" name="Shape 48"/>
        <p:cNvGrpSpPr/>
        <p:nvPr/>
      </p:nvGrpSpPr>
      <p:grpSpPr>
        <a:xfrm>
          <a:off x="0" y="0"/>
          <a:ext cx="0" cy="0"/>
          <a:chOff x="0" y="0"/>
          <a:chExt cx="0" cy="0"/>
        </a:xfrm>
      </p:grpSpPr>
      <p:sp>
        <p:nvSpPr>
          <p:cNvPr id="49" name="Google Shape;49;p6"/>
          <p:cNvSpPr/>
          <p:nvPr/>
        </p:nvSpPr>
        <p:spPr>
          <a:xfrm>
            <a:off x="558209" y="0"/>
            <a:ext cx="11167447" cy="2018806"/>
          </a:xfrm>
          <a:prstGeom prst="rect">
            <a:avLst/>
          </a:prstGeom>
          <a:solidFill>
            <a:schemeClr val="lt1"/>
          </a:solidFill>
          <a:ln cap="flat" cmpd="sng" w="9525">
            <a:solidFill>
              <a:srgbClr val="F2F2DF"/>
            </a:solidFill>
            <a:prstDash val="solid"/>
            <a:miter lim="800000"/>
            <a:headEnd len="sm" w="sm" type="none"/>
            <a:tailEnd len="sm" w="sm" type="none"/>
          </a:ln>
          <a:effectLst>
            <a:outerShdw blurRad="50800" rotWithShape="0" algn="tl" dir="2700000" dist="38100">
              <a:srgbClr val="D8D8D8">
                <a:alpha val="29803"/>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50" name="Google Shape;50;p6"/>
          <p:cNvSpPr/>
          <p:nvPr/>
        </p:nvSpPr>
        <p:spPr>
          <a:xfrm>
            <a:off x="566928" y="0"/>
            <a:ext cx="11155680" cy="201168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51" name="Google Shape;51;p6"/>
          <p:cNvSpPr/>
          <p:nvPr/>
        </p:nvSpPr>
        <p:spPr>
          <a:xfrm>
            <a:off x="498834" y="787352"/>
            <a:ext cx="128016" cy="704088"/>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52" name="Google Shape;52;p6"/>
          <p:cNvSpPr txBox="1"/>
          <p:nvPr>
            <p:ph type="title"/>
          </p:nvPr>
        </p:nvSpPr>
        <p:spPr>
          <a:xfrm>
            <a:off x="1115568" y="548640"/>
            <a:ext cx="10168128" cy="1179576"/>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4000"/>
              <a:buFont typeface="Arial"/>
              <a:buNone/>
              <a:defRPr sz="4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3" name="Google Shape;53;p6"/>
          <p:cNvSpPr txBox="1"/>
          <p:nvPr>
            <p:ph idx="1" type="body"/>
          </p:nvPr>
        </p:nvSpPr>
        <p:spPr>
          <a:xfrm>
            <a:off x="1115568" y="2478024"/>
            <a:ext cx="4937760" cy="3694176"/>
          </a:xfrm>
          <a:prstGeom prst="rect">
            <a:avLst/>
          </a:prstGeom>
          <a:noFill/>
          <a:ln>
            <a:noFill/>
          </a:ln>
        </p:spPr>
        <p:txBody>
          <a:bodyPr anchorCtr="0" anchor="t" bIns="45700" lIns="91425" spcFirstLastPara="1" rIns="91425" wrap="square" tIns="45700">
            <a:normAutofit/>
          </a:bodyPr>
          <a:lstStyle>
            <a:lvl1pPr indent="-342900" lvl="0" marL="457200" algn="l">
              <a:lnSpc>
                <a:spcPct val="110000"/>
              </a:lnSpc>
              <a:spcBef>
                <a:spcPts val="1000"/>
              </a:spcBef>
              <a:spcAft>
                <a:spcPts val="0"/>
              </a:spcAft>
              <a:buClr>
                <a:schemeClr val="dk1"/>
              </a:buClr>
              <a:buSzPts val="1800"/>
              <a:buChar char="•"/>
              <a:defRPr/>
            </a:lvl1pPr>
            <a:lvl2pPr indent="-342900" lvl="1" marL="914400" algn="l">
              <a:lnSpc>
                <a:spcPct val="110000"/>
              </a:lnSpc>
              <a:spcBef>
                <a:spcPts val="500"/>
              </a:spcBef>
              <a:spcAft>
                <a:spcPts val="0"/>
              </a:spcAft>
              <a:buClr>
                <a:schemeClr val="dk1"/>
              </a:buClr>
              <a:buSzPts val="1800"/>
              <a:buChar char="•"/>
              <a:defRPr/>
            </a:lvl2pPr>
            <a:lvl3pPr indent="-342900" lvl="2" marL="1371600" algn="l">
              <a:lnSpc>
                <a:spcPct val="110000"/>
              </a:lnSpc>
              <a:spcBef>
                <a:spcPts val="500"/>
              </a:spcBef>
              <a:spcAft>
                <a:spcPts val="0"/>
              </a:spcAft>
              <a:buClr>
                <a:schemeClr val="dk1"/>
              </a:buClr>
              <a:buSzPts val="1800"/>
              <a:buChar char="•"/>
              <a:defRPr/>
            </a:lvl3pPr>
            <a:lvl4pPr indent="-342900" lvl="3" marL="1828800" algn="l">
              <a:lnSpc>
                <a:spcPct val="110000"/>
              </a:lnSpc>
              <a:spcBef>
                <a:spcPts val="500"/>
              </a:spcBef>
              <a:spcAft>
                <a:spcPts val="0"/>
              </a:spcAft>
              <a:buClr>
                <a:schemeClr val="dk1"/>
              </a:buClr>
              <a:buSzPts val="1800"/>
              <a:buChar char="•"/>
              <a:defRPr/>
            </a:lvl4pPr>
            <a:lvl5pPr indent="-342900" lvl="4" marL="2286000" algn="l">
              <a:lnSpc>
                <a:spcPct val="11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 name="Google Shape;54;p6"/>
          <p:cNvSpPr txBox="1"/>
          <p:nvPr>
            <p:ph idx="2" type="body"/>
          </p:nvPr>
        </p:nvSpPr>
        <p:spPr>
          <a:xfrm>
            <a:off x="6345936" y="2478024"/>
            <a:ext cx="4937760" cy="3694176"/>
          </a:xfrm>
          <a:prstGeom prst="rect">
            <a:avLst/>
          </a:prstGeom>
          <a:noFill/>
          <a:ln>
            <a:noFill/>
          </a:ln>
        </p:spPr>
        <p:txBody>
          <a:bodyPr anchorCtr="0" anchor="t" bIns="45700" lIns="91425" spcFirstLastPara="1" rIns="91425" wrap="square" tIns="45700">
            <a:normAutofit/>
          </a:bodyPr>
          <a:lstStyle>
            <a:lvl1pPr indent="-342900" lvl="0" marL="457200" algn="l">
              <a:lnSpc>
                <a:spcPct val="110000"/>
              </a:lnSpc>
              <a:spcBef>
                <a:spcPts val="1000"/>
              </a:spcBef>
              <a:spcAft>
                <a:spcPts val="0"/>
              </a:spcAft>
              <a:buClr>
                <a:schemeClr val="dk1"/>
              </a:buClr>
              <a:buSzPts val="1800"/>
              <a:buChar char="•"/>
              <a:defRPr/>
            </a:lvl1pPr>
            <a:lvl2pPr indent="-342900" lvl="1" marL="914400" algn="l">
              <a:lnSpc>
                <a:spcPct val="110000"/>
              </a:lnSpc>
              <a:spcBef>
                <a:spcPts val="500"/>
              </a:spcBef>
              <a:spcAft>
                <a:spcPts val="0"/>
              </a:spcAft>
              <a:buClr>
                <a:schemeClr val="dk1"/>
              </a:buClr>
              <a:buSzPts val="1800"/>
              <a:buChar char="•"/>
              <a:defRPr/>
            </a:lvl2pPr>
            <a:lvl3pPr indent="-342900" lvl="2" marL="1371600" algn="l">
              <a:lnSpc>
                <a:spcPct val="110000"/>
              </a:lnSpc>
              <a:spcBef>
                <a:spcPts val="500"/>
              </a:spcBef>
              <a:spcAft>
                <a:spcPts val="0"/>
              </a:spcAft>
              <a:buClr>
                <a:schemeClr val="dk1"/>
              </a:buClr>
              <a:buSzPts val="1800"/>
              <a:buChar char="•"/>
              <a:defRPr/>
            </a:lvl3pPr>
            <a:lvl4pPr indent="-342900" lvl="3" marL="1828800" algn="l">
              <a:lnSpc>
                <a:spcPct val="110000"/>
              </a:lnSpc>
              <a:spcBef>
                <a:spcPts val="500"/>
              </a:spcBef>
              <a:spcAft>
                <a:spcPts val="0"/>
              </a:spcAft>
              <a:buClr>
                <a:schemeClr val="dk1"/>
              </a:buClr>
              <a:buSzPts val="1800"/>
              <a:buChar char="•"/>
              <a:defRPr/>
            </a:lvl4pPr>
            <a:lvl5pPr indent="-342900" lvl="4" marL="2286000" algn="l">
              <a:lnSpc>
                <a:spcPct val="11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5" name="Google Shape;55;p6"/>
          <p:cNvSpPr txBox="1"/>
          <p:nvPr>
            <p:ph idx="10" type="dt"/>
          </p:nvPr>
        </p:nvSpPr>
        <p:spPr>
          <a:xfrm>
            <a:off x="1115568"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6"/>
          <p:cNvSpPr txBox="1"/>
          <p:nvPr>
            <p:ph idx="12" type="sldNum"/>
          </p:nvPr>
        </p:nvSpPr>
        <p:spPr>
          <a:xfrm>
            <a:off x="8540496"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8" name="Shape 58"/>
        <p:cNvGrpSpPr/>
        <p:nvPr/>
      </p:nvGrpSpPr>
      <p:grpSpPr>
        <a:xfrm>
          <a:off x="0" y="0"/>
          <a:ext cx="0" cy="0"/>
          <a:chOff x="0" y="0"/>
          <a:chExt cx="0" cy="0"/>
        </a:xfrm>
      </p:grpSpPr>
      <p:sp>
        <p:nvSpPr>
          <p:cNvPr id="59" name="Google Shape;59;p7"/>
          <p:cNvSpPr/>
          <p:nvPr/>
        </p:nvSpPr>
        <p:spPr>
          <a:xfrm>
            <a:off x="665853" y="1533525"/>
            <a:ext cx="10917063" cy="3790950"/>
          </a:xfrm>
          <a:prstGeom prst="rect">
            <a:avLst/>
          </a:prstGeom>
          <a:solidFill>
            <a:schemeClr val="lt1"/>
          </a:solidFill>
          <a:ln cap="flat" cmpd="sng" w="12700">
            <a:solidFill>
              <a:srgbClr val="F2F2DF"/>
            </a:solidFill>
            <a:prstDash val="solid"/>
            <a:miter lim="800000"/>
            <a:headEnd len="sm" w="sm" type="none"/>
            <a:tailEnd len="sm" w="sm" type="none"/>
          </a:ln>
          <a:effectLst>
            <a:outerShdw blurRad="50800" rotWithShape="0" algn="tl" dir="2700000" dist="38100">
              <a:srgbClr val="C9C0BB">
                <a:alpha val="29803"/>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60" name="Google Shape;60;p7"/>
          <p:cNvSpPr/>
          <p:nvPr/>
        </p:nvSpPr>
        <p:spPr>
          <a:xfrm>
            <a:off x="609084" y="2971798"/>
            <a:ext cx="128016" cy="9144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61" name="Google Shape;61;p7"/>
          <p:cNvSpPr txBox="1"/>
          <p:nvPr>
            <p:ph type="title"/>
          </p:nvPr>
        </p:nvSpPr>
        <p:spPr>
          <a:xfrm>
            <a:off x="1078992" y="1938528"/>
            <a:ext cx="10177272" cy="299008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5400"/>
              <a:buFont typeface="Arial"/>
              <a:buNone/>
              <a:defRPr sz="5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2" name="Google Shape;62;p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5" name="Shape 65"/>
        <p:cNvGrpSpPr/>
        <p:nvPr/>
      </p:nvGrpSpPr>
      <p:grpSpPr>
        <a:xfrm>
          <a:off x="0" y="0"/>
          <a:ext cx="0" cy="0"/>
          <a:chOff x="0" y="0"/>
          <a:chExt cx="0" cy="0"/>
        </a:xfrm>
      </p:grpSpPr>
      <p:sp>
        <p:nvSpPr>
          <p:cNvPr id="66" name="Google Shape;66;p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 name="Google Shape;68;p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9" name="Shape 69"/>
        <p:cNvGrpSpPr/>
        <p:nvPr/>
      </p:nvGrpSpPr>
      <p:grpSpPr>
        <a:xfrm>
          <a:off x="0" y="0"/>
          <a:ext cx="0" cy="0"/>
          <a:chOff x="0" y="0"/>
          <a:chExt cx="0" cy="0"/>
        </a:xfrm>
      </p:grpSpPr>
      <p:sp>
        <p:nvSpPr>
          <p:cNvPr id="70" name="Google Shape;70;p9"/>
          <p:cNvSpPr/>
          <p:nvPr/>
        </p:nvSpPr>
        <p:spPr>
          <a:xfrm>
            <a:off x="558210" y="1162033"/>
            <a:ext cx="3740740" cy="4643344"/>
          </a:xfrm>
          <a:prstGeom prst="rect">
            <a:avLst/>
          </a:prstGeom>
          <a:solidFill>
            <a:schemeClr val="lt1"/>
          </a:solidFill>
          <a:ln cap="flat" cmpd="sng" w="12700">
            <a:solidFill>
              <a:srgbClr val="F2F2DF"/>
            </a:solidFill>
            <a:prstDash val="solid"/>
            <a:miter lim="800000"/>
            <a:headEnd len="sm" w="sm" type="none"/>
            <a:tailEnd len="sm" w="sm" type="none"/>
          </a:ln>
          <a:effectLst>
            <a:outerShdw blurRad="50800" rotWithShape="0" algn="tl" dir="2700000" dist="38100">
              <a:srgbClr val="D8D8D8">
                <a:alpha val="29803"/>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71" name="Google Shape;71;p9"/>
          <p:cNvSpPr/>
          <p:nvPr/>
        </p:nvSpPr>
        <p:spPr>
          <a:xfrm>
            <a:off x="498834" y="1618375"/>
            <a:ext cx="146304" cy="82296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72" name="Google Shape;72;p9"/>
          <p:cNvSpPr txBox="1"/>
          <p:nvPr>
            <p:ph type="title"/>
          </p:nvPr>
        </p:nvSpPr>
        <p:spPr>
          <a:xfrm>
            <a:off x="868680" y="1709928"/>
            <a:ext cx="3099816" cy="1709928"/>
          </a:xfrm>
          <a:prstGeom prst="rect">
            <a:avLst/>
          </a:prstGeom>
          <a:noFill/>
          <a:ln>
            <a:noFill/>
          </a:ln>
        </p:spPr>
        <p:txBody>
          <a:bodyPr anchorCtr="0" anchor="t" bIns="45700" lIns="91425" spcFirstLastPara="1" rIns="91425" wrap="square" tIns="45700">
            <a:normAutofit/>
          </a:bodyPr>
          <a:lstStyle>
            <a:lvl1pPr lvl="0" algn="l">
              <a:lnSpc>
                <a:spcPct val="100000"/>
              </a:lnSpc>
              <a:spcBef>
                <a:spcPts val="0"/>
              </a:spcBef>
              <a:spcAft>
                <a:spcPts val="0"/>
              </a:spcAft>
              <a:buClr>
                <a:schemeClr val="dk1"/>
              </a:buClr>
              <a:buSzPts val="3400"/>
              <a:buFont typeface="Arial"/>
              <a:buNone/>
              <a:defRPr sz="3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3" name="Google Shape;73;p9"/>
          <p:cNvSpPr txBox="1"/>
          <p:nvPr>
            <p:ph idx="1" type="body"/>
          </p:nvPr>
        </p:nvSpPr>
        <p:spPr>
          <a:xfrm>
            <a:off x="4965192" y="1709928"/>
            <a:ext cx="6729984" cy="4096512"/>
          </a:xfrm>
          <a:prstGeom prst="rect">
            <a:avLst/>
          </a:prstGeom>
          <a:noFill/>
          <a:ln>
            <a:noFill/>
          </a:ln>
        </p:spPr>
        <p:txBody>
          <a:bodyPr anchorCtr="0" anchor="t" bIns="45700" lIns="91425" spcFirstLastPara="1" rIns="91425" wrap="square" tIns="45700">
            <a:normAutofit/>
          </a:bodyPr>
          <a:lstStyle>
            <a:lvl1pPr indent="-406400" lvl="0" marL="457200" algn="l">
              <a:lnSpc>
                <a:spcPct val="110000"/>
              </a:lnSpc>
              <a:spcBef>
                <a:spcPts val="1000"/>
              </a:spcBef>
              <a:spcAft>
                <a:spcPts val="0"/>
              </a:spcAft>
              <a:buClr>
                <a:schemeClr val="dk1"/>
              </a:buClr>
              <a:buSzPts val="2800"/>
              <a:buChar char="•"/>
              <a:defRPr sz="2800"/>
            </a:lvl1pPr>
            <a:lvl2pPr indent="-381000" lvl="1" marL="914400" algn="l">
              <a:lnSpc>
                <a:spcPct val="110000"/>
              </a:lnSpc>
              <a:spcBef>
                <a:spcPts val="500"/>
              </a:spcBef>
              <a:spcAft>
                <a:spcPts val="0"/>
              </a:spcAft>
              <a:buClr>
                <a:schemeClr val="dk1"/>
              </a:buClr>
              <a:buSzPts val="2400"/>
              <a:buChar char="•"/>
              <a:defRPr sz="2400"/>
            </a:lvl2pPr>
            <a:lvl3pPr indent="-355600" lvl="2" marL="1371600" algn="l">
              <a:lnSpc>
                <a:spcPct val="110000"/>
              </a:lnSpc>
              <a:spcBef>
                <a:spcPts val="500"/>
              </a:spcBef>
              <a:spcAft>
                <a:spcPts val="0"/>
              </a:spcAft>
              <a:buClr>
                <a:schemeClr val="dk1"/>
              </a:buClr>
              <a:buSzPts val="2000"/>
              <a:buChar char="•"/>
              <a:defRPr sz="2000"/>
            </a:lvl3pPr>
            <a:lvl4pPr indent="-355600" lvl="3" marL="1828800" algn="l">
              <a:lnSpc>
                <a:spcPct val="110000"/>
              </a:lnSpc>
              <a:spcBef>
                <a:spcPts val="500"/>
              </a:spcBef>
              <a:spcAft>
                <a:spcPts val="0"/>
              </a:spcAft>
              <a:buClr>
                <a:schemeClr val="dk1"/>
              </a:buClr>
              <a:buSzPts val="2000"/>
              <a:buChar char="•"/>
              <a:defRPr sz="2000"/>
            </a:lvl4pPr>
            <a:lvl5pPr indent="-355600" lvl="4" marL="2286000" algn="l">
              <a:lnSpc>
                <a:spcPct val="11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4" name="Google Shape;74;p9"/>
          <p:cNvSpPr txBox="1"/>
          <p:nvPr>
            <p:ph idx="2" type="body"/>
          </p:nvPr>
        </p:nvSpPr>
        <p:spPr>
          <a:xfrm>
            <a:off x="868680" y="3429000"/>
            <a:ext cx="3099816" cy="2066544"/>
          </a:xfrm>
          <a:prstGeom prst="rect">
            <a:avLst/>
          </a:prstGeom>
          <a:noFill/>
          <a:ln>
            <a:noFill/>
          </a:ln>
        </p:spPr>
        <p:txBody>
          <a:bodyPr anchorCtr="0" anchor="t" bIns="45700" lIns="91425" spcFirstLastPara="1" rIns="91425" wrap="square" tIns="45700">
            <a:normAutofit/>
          </a:bodyPr>
          <a:lstStyle>
            <a:lvl1pPr indent="-228600" lvl="0" marL="457200" algn="l">
              <a:lnSpc>
                <a:spcPct val="110000"/>
              </a:lnSpc>
              <a:spcBef>
                <a:spcPts val="1000"/>
              </a:spcBef>
              <a:spcAft>
                <a:spcPts val="0"/>
              </a:spcAft>
              <a:buClr>
                <a:schemeClr val="dk1"/>
              </a:buClr>
              <a:buSzPts val="1800"/>
              <a:buNone/>
              <a:defRPr sz="1800"/>
            </a:lvl1pPr>
            <a:lvl2pPr indent="-228600" lvl="1" marL="914400" algn="l">
              <a:lnSpc>
                <a:spcPct val="110000"/>
              </a:lnSpc>
              <a:spcBef>
                <a:spcPts val="500"/>
              </a:spcBef>
              <a:spcAft>
                <a:spcPts val="0"/>
              </a:spcAft>
              <a:buClr>
                <a:schemeClr val="dk1"/>
              </a:buClr>
              <a:buSzPts val="1400"/>
              <a:buNone/>
              <a:defRPr sz="1400"/>
            </a:lvl2pPr>
            <a:lvl3pPr indent="-228600" lvl="2" marL="1371600" algn="l">
              <a:lnSpc>
                <a:spcPct val="110000"/>
              </a:lnSpc>
              <a:spcBef>
                <a:spcPts val="500"/>
              </a:spcBef>
              <a:spcAft>
                <a:spcPts val="0"/>
              </a:spcAft>
              <a:buClr>
                <a:schemeClr val="dk1"/>
              </a:buClr>
              <a:buSzPts val="1200"/>
              <a:buNone/>
              <a:defRPr sz="1200"/>
            </a:lvl3pPr>
            <a:lvl4pPr indent="-228600" lvl="3" marL="1828800" algn="l">
              <a:lnSpc>
                <a:spcPct val="110000"/>
              </a:lnSpc>
              <a:spcBef>
                <a:spcPts val="500"/>
              </a:spcBef>
              <a:spcAft>
                <a:spcPts val="0"/>
              </a:spcAft>
              <a:buClr>
                <a:schemeClr val="dk1"/>
              </a:buClr>
              <a:buSzPts val="1000"/>
              <a:buNone/>
              <a:defRPr sz="1000"/>
            </a:lvl4pPr>
            <a:lvl5pPr indent="-228600" lvl="4" marL="2286000" algn="l">
              <a:lnSpc>
                <a:spcPct val="11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5" name="Google Shape;75;p9"/>
          <p:cNvSpPr txBox="1"/>
          <p:nvPr>
            <p:ph idx="10" type="dt"/>
          </p:nvPr>
        </p:nvSpPr>
        <p:spPr>
          <a:xfrm>
            <a:off x="86868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8" name="Shape 78"/>
        <p:cNvGrpSpPr/>
        <p:nvPr/>
      </p:nvGrpSpPr>
      <p:grpSpPr>
        <a:xfrm>
          <a:off x="0" y="0"/>
          <a:ext cx="0" cy="0"/>
          <a:chOff x="0" y="0"/>
          <a:chExt cx="0" cy="0"/>
        </a:xfrm>
      </p:grpSpPr>
      <p:sp>
        <p:nvSpPr>
          <p:cNvPr id="79" name="Google Shape;79;p10"/>
          <p:cNvSpPr/>
          <p:nvPr/>
        </p:nvSpPr>
        <p:spPr>
          <a:xfrm>
            <a:off x="558210" y="1162033"/>
            <a:ext cx="3740740" cy="4643344"/>
          </a:xfrm>
          <a:prstGeom prst="rect">
            <a:avLst/>
          </a:prstGeom>
          <a:solidFill>
            <a:schemeClr val="lt1"/>
          </a:solidFill>
          <a:ln cap="flat" cmpd="sng" w="12700">
            <a:solidFill>
              <a:srgbClr val="F2F2DF"/>
            </a:solidFill>
            <a:prstDash val="solid"/>
            <a:miter lim="800000"/>
            <a:headEnd len="sm" w="sm" type="none"/>
            <a:tailEnd len="sm" w="sm" type="none"/>
          </a:ln>
          <a:effectLst>
            <a:outerShdw blurRad="50800" rotWithShape="0" algn="tl" dir="2700000" dist="38100">
              <a:srgbClr val="D8D8D8">
                <a:alpha val="29803"/>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80" name="Google Shape;80;p10"/>
          <p:cNvSpPr/>
          <p:nvPr/>
        </p:nvSpPr>
        <p:spPr>
          <a:xfrm>
            <a:off x="498834" y="1618375"/>
            <a:ext cx="146304" cy="82296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81" name="Google Shape;81;p10"/>
          <p:cNvSpPr txBox="1"/>
          <p:nvPr>
            <p:ph type="title"/>
          </p:nvPr>
        </p:nvSpPr>
        <p:spPr>
          <a:xfrm>
            <a:off x="868680" y="1709928"/>
            <a:ext cx="3099816" cy="1709928"/>
          </a:xfrm>
          <a:prstGeom prst="rect">
            <a:avLst/>
          </a:prstGeom>
          <a:noFill/>
          <a:ln>
            <a:noFill/>
          </a:ln>
        </p:spPr>
        <p:txBody>
          <a:bodyPr anchorCtr="0" anchor="t" bIns="45700" lIns="91425" spcFirstLastPara="1" rIns="91425" wrap="square" tIns="45700">
            <a:normAutofit/>
          </a:bodyPr>
          <a:lstStyle>
            <a:lvl1pPr lvl="0" algn="l">
              <a:lnSpc>
                <a:spcPct val="100000"/>
              </a:lnSpc>
              <a:spcBef>
                <a:spcPts val="0"/>
              </a:spcBef>
              <a:spcAft>
                <a:spcPts val="0"/>
              </a:spcAft>
              <a:buClr>
                <a:schemeClr val="dk1"/>
              </a:buClr>
              <a:buSzPts val="3400"/>
              <a:buFont typeface="Arial"/>
              <a:buNone/>
              <a:defRPr sz="3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2" name="Google Shape;82;p10"/>
          <p:cNvSpPr/>
          <p:nvPr>
            <p:ph idx="2" type="pic"/>
          </p:nvPr>
        </p:nvSpPr>
        <p:spPr>
          <a:xfrm>
            <a:off x="4965192" y="1161288"/>
            <a:ext cx="6729984" cy="4645152"/>
          </a:xfrm>
          <a:prstGeom prst="rect">
            <a:avLst/>
          </a:prstGeom>
          <a:noFill/>
          <a:ln>
            <a:noFill/>
          </a:ln>
        </p:spPr>
      </p:sp>
      <p:sp>
        <p:nvSpPr>
          <p:cNvPr id="83" name="Google Shape;83;p10"/>
          <p:cNvSpPr txBox="1"/>
          <p:nvPr>
            <p:ph idx="1" type="body"/>
          </p:nvPr>
        </p:nvSpPr>
        <p:spPr>
          <a:xfrm>
            <a:off x="868680" y="3438144"/>
            <a:ext cx="3099816" cy="2057400"/>
          </a:xfrm>
          <a:prstGeom prst="rect">
            <a:avLst/>
          </a:prstGeom>
          <a:noFill/>
          <a:ln>
            <a:noFill/>
          </a:ln>
        </p:spPr>
        <p:txBody>
          <a:bodyPr anchorCtr="0" anchor="t" bIns="45700" lIns="91425" spcFirstLastPara="1" rIns="91425" wrap="square" tIns="45700">
            <a:normAutofit/>
          </a:bodyPr>
          <a:lstStyle>
            <a:lvl1pPr indent="-228600" lvl="0" marL="457200" algn="l">
              <a:lnSpc>
                <a:spcPct val="110000"/>
              </a:lnSpc>
              <a:spcBef>
                <a:spcPts val="1000"/>
              </a:spcBef>
              <a:spcAft>
                <a:spcPts val="0"/>
              </a:spcAft>
              <a:buClr>
                <a:schemeClr val="dk1"/>
              </a:buClr>
              <a:buSzPts val="1800"/>
              <a:buNone/>
              <a:defRPr sz="1800"/>
            </a:lvl1pPr>
            <a:lvl2pPr indent="-228600" lvl="1" marL="914400" algn="l">
              <a:lnSpc>
                <a:spcPct val="110000"/>
              </a:lnSpc>
              <a:spcBef>
                <a:spcPts val="500"/>
              </a:spcBef>
              <a:spcAft>
                <a:spcPts val="0"/>
              </a:spcAft>
              <a:buClr>
                <a:schemeClr val="dk1"/>
              </a:buClr>
              <a:buSzPts val="1400"/>
              <a:buNone/>
              <a:defRPr sz="1400"/>
            </a:lvl2pPr>
            <a:lvl3pPr indent="-228600" lvl="2" marL="1371600" algn="l">
              <a:lnSpc>
                <a:spcPct val="110000"/>
              </a:lnSpc>
              <a:spcBef>
                <a:spcPts val="500"/>
              </a:spcBef>
              <a:spcAft>
                <a:spcPts val="0"/>
              </a:spcAft>
              <a:buClr>
                <a:schemeClr val="dk1"/>
              </a:buClr>
              <a:buSzPts val="1200"/>
              <a:buNone/>
              <a:defRPr sz="1200"/>
            </a:lvl3pPr>
            <a:lvl4pPr indent="-228600" lvl="3" marL="1828800" algn="l">
              <a:lnSpc>
                <a:spcPct val="110000"/>
              </a:lnSpc>
              <a:spcBef>
                <a:spcPts val="500"/>
              </a:spcBef>
              <a:spcAft>
                <a:spcPts val="0"/>
              </a:spcAft>
              <a:buClr>
                <a:schemeClr val="dk1"/>
              </a:buClr>
              <a:buSzPts val="1000"/>
              <a:buNone/>
              <a:defRPr sz="1000"/>
            </a:lvl4pPr>
            <a:lvl5pPr indent="-228600" lvl="4" marL="2286000" algn="l">
              <a:lnSpc>
                <a:spcPct val="11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 name="Google Shape;84;p10"/>
          <p:cNvSpPr txBox="1"/>
          <p:nvPr>
            <p:ph idx="10" type="dt"/>
          </p:nvPr>
        </p:nvSpPr>
        <p:spPr>
          <a:xfrm>
            <a:off x="86868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 name="Google Shape;85;p1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 name="Google Shape;86;p1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81000" lvl="0" marL="457200" marR="0" rtl="0" algn="l">
              <a:lnSpc>
                <a:spcPct val="110000"/>
              </a:lnSpc>
              <a:spcBef>
                <a:spcPts val="10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lnSpc>
                <a:spcPct val="11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lnSpc>
                <a:spcPct val="11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lnSpc>
                <a:spcPct val="110000"/>
              </a:lnSpc>
              <a:spcBef>
                <a:spcPts val="5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lnSpc>
                <a:spcPct val="110000"/>
              </a:lnSpc>
              <a:spcBef>
                <a:spcPts val="5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 name="Google Shape;8;p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 name="Google Shape;9;p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 name="Google Shape;10;p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Arial"/>
                <a:ea typeface="Arial"/>
                <a:cs typeface="Arial"/>
                <a:sym typeface="Arial"/>
              </a:defRPr>
            </a:lvl1pPr>
            <a:lvl2pPr indent="0" lvl="1" marL="0" marR="0" rtl="0" algn="r">
              <a:spcBef>
                <a:spcPts val="0"/>
              </a:spcBef>
              <a:buNone/>
              <a:defRPr b="0" i="0" sz="1200" u="none" cap="none" strike="noStrike">
                <a:solidFill>
                  <a:srgbClr val="888888"/>
                </a:solidFill>
                <a:latin typeface="Arial"/>
                <a:ea typeface="Arial"/>
                <a:cs typeface="Arial"/>
                <a:sym typeface="Arial"/>
              </a:defRPr>
            </a:lvl2pPr>
            <a:lvl3pPr indent="0" lvl="2" marL="0" marR="0" rtl="0" algn="r">
              <a:spcBef>
                <a:spcPts val="0"/>
              </a:spcBef>
              <a:buNone/>
              <a:defRPr b="0" i="0" sz="1200" u="none" cap="none" strike="noStrike">
                <a:solidFill>
                  <a:srgbClr val="888888"/>
                </a:solidFill>
                <a:latin typeface="Arial"/>
                <a:ea typeface="Arial"/>
                <a:cs typeface="Arial"/>
                <a:sym typeface="Arial"/>
              </a:defRPr>
            </a:lvl3pPr>
            <a:lvl4pPr indent="0" lvl="3" marL="0" marR="0" rtl="0" algn="r">
              <a:spcBef>
                <a:spcPts val="0"/>
              </a:spcBef>
              <a:buNone/>
              <a:defRPr b="0" i="0" sz="1200" u="none" cap="none" strike="noStrike">
                <a:solidFill>
                  <a:srgbClr val="888888"/>
                </a:solidFill>
                <a:latin typeface="Arial"/>
                <a:ea typeface="Arial"/>
                <a:cs typeface="Arial"/>
                <a:sym typeface="Arial"/>
              </a:defRPr>
            </a:lvl4pPr>
            <a:lvl5pPr indent="0" lvl="4" marL="0" marR="0" rtl="0" algn="r">
              <a:spcBef>
                <a:spcPts val="0"/>
              </a:spcBef>
              <a:buNone/>
              <a:defRPr b="0" i="0" sz="1200" u="none" cap="none" strike="noStrike">
                <a:solidFill>
                  <a:srgbClr val="888888"/>
                </a:solidFill>
                <a:latin typeface="Arial"/>
                <a:ea typeface="Arial"/>
                <a:cs typeface="Arial"/>
                <a:sym typeface="Arial"/>
              </a:defRPr>
            </a:lvl5pPr>
            <a:lvl6pPr indent="0" lvl="5" marL="0" marR="0" rtl="0" algn="r">
              <a:spcBef>
                <a:spcPts val="0"/>
              </a:spcBef>
              <a:buNone/>
              <a:defRPr b="0" i="0" sz="1200" u="none" cap="none" strike="noStrike">
                <a:solidFill>
                  <a:srgbClr val="888888"/>
                </a:solidFill>
                <a:latin typeface="Arial"/>
                <a:ea typeface="Arial"/>
                <a:cs typeface="Arial"/>
                <a:sym typeface="Arial"/>
              </a:defRPr>
            </a:lvl6pPr>
            <a:lvl7pPr indent="0" lvl="6" marL="0" marR="0" rtl="0" algn="r">
              <a:spcBef>
                <a:spcPts val="0"/>
              </a:spcBef>
              <a:buNone/>
              <a:defRPr b="0" i="0" sz="1200" u="none" cap="none" strike="noStrike">
                <a:solidFill>
                  <a:srgbClr val="888888"/>
                </a:solidFill>
                <a:latin typeface="Arial"/>
                <a:ea typeface="Arial"/>
                <a:cs typeface="Arial"/>
                <a:sym typeface="Arial"/>
              </a:defRPr>
            </a:lvl7pPr>
            <a:lvl8pPr indent="0" lvl="7" marL="0" marR="0" rtl="0" algn="r">
              <a:spcBef>
                <a:spcPts val="0"/>
              </a:spcBef>
              <a:buNone/>
              <a:defRPr b="0" i="0" sz="1200" u="none" cap="none" strike="noStrike">
                <a:solidFill>
                  <a:srgbClr val="888888"/>
                </a:solidFill>
                <a:latin typeface="Arial"/>
                <a:ea typeface="Arial"/>
                <a:cs typeface="Arial"/>
                <a:sym typeface="Arial"/>
              </a:defRPr>
            </a:lvl8pPr>
            <a:lvl9pPr indent="0" lvl="8" marL="0" marR="0" rtl="0" algn="r">
              <a:spcBef>
                <a:spcPts val="0"/>
              </a:spcBef>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0.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30.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9.png"/><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9.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1.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8.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5.png"/><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4.png"/><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image" Target="../media/image31.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7.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png"/><Relationship Id="rId4" Type="http://schemas.openxmlformats.org/officeDocument/2006/relationships/image" Target="../media/image13.png"/><Relationship Id="rId5" Type="http://schemas.openxmlformats.org/officeDocument/2006/relationships/image" Target="../media/image2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6.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2.png"/><Relationship Id="rId4" Type="http://schemas.openxmlformats.org/officeDocument/2006/relationships/image" Target="../media/image15.png"/><Relationship Id="rId5"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3.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4.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8.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2" name="Shape 102"/>
        <p:cNvGrpSpPr/>
        <p:nvPr/>
      </p:nvGrpSpPr>
      <p:grpSpPr>
        <a:xfrm>
          <a:off x="0" y="0"/>
          <a:ext cx="0" cy="0"/>
          <a:chOff x="0" y="0"/>
          <a:chExt cx="0" cy="0"/>
        </a:xfrm>
      </p:grpSpPr>
      <p:sp>
        <p:nvSpPr>
          <p:cNvPr id="103" name="Google Shape;103;p13"/>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pic>
        <p:nvPicPr>
          <p:cNvPr descr="Spotlight on a dark foggy stage" id="104" name="Google Shape;104;p13"/>
          <p:cNvPicPr preferRelativeResize="0"/>
          <p:nvPr/>
        </p:nvPicPr>
        <p:blipFill rotWithShape="1">
          <a:blip r:embed="rId3">
            <a:alphaModFix/>
          </a:blip>
          <a:srcRect b="-1" l="15627" r="-1" t="0"/>
          <a:stretch/>
        </p:blipFill>
        <p:spPr>
          <a:xfrm>
            <a:off x="3523488" y="10"/>
            <a:ext cx="8668512" cy="6857990"/>
          </a:xfrm>
          <a:prstGeom prst="rect">
            <a:avLst/>
          </a:prstGeom>
          <a:noFill/>
          <a:ln>
            <a:noFill/>
          </a:ln>
        </p:spPr>
      </p:pic>
      <p:sp>
        <p:nvSpPr>
          <p:cNvPr id="105" name="Google Shape;105;p13"/>
          <p:cNvSpPr/>
          <p:nvPr/>
        </p:nvSpPr>
        <p:spPr>
          <a:xfrm>
            <a:off x="3" y="0"/>
            <a:ext cx="9339206" cy="6858000"/>
          </a:xfrm>
          <a:prstGeom prst="rect">
            <a:avLst/>
          </a:prstGeom>
          <a:gradFill>
            <a:gsLst>
              <a:gs pos="0">
                <a:srgbClr val="000000">
                  <a:alpha val="0"/>
                </a:srgbClr>
              </a:gs>
              <a:gs pos="33000">
                <a:srgbClr val="000000">
                  <a:alpha val="63921"/>
                </a:srgbClr>
              </a:gs>
              <a:gs pos="58000">
                <a:schemeClr val="dk1"/>
              </a:gs>
              <a:gs pos="100000">
                <a:schemeClr val="dk1"/>
              </a:gs>
            </a:gsLst>
            <a:lin ang="108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06" name="Google Shape;106;p13"/>
          <p:cNvSpPr txBox="1"/>
          <p:nvPr>
            <p:ph type="ctrTitle"/>
          </p:nvPr>
        </p:nvSpPr>
        <p:spPr>
          <a:xfrm>
            <a:off x="481029" y="625683"/>
            <a:ext cx="4114722" cy="3569719"/>
          </a:xfrm>
          <a:prstGeom prst="rect">
            <a:avLst/>
          </a:prstGeom>
          <a:noFill/>
          <a:ln>
            <a:noFill/>
          </a:ln>
        </p:spPr>
        <p:txBody>
          <a:bodyPr anchorCtr="0" anchor="b" bIns="45700" lIns="91425" spcFirstLastPara="1" rIns="91425" wrap="square" tIns="45700">
            <a:normAutofit fontScale="90000"/>
          </a:bodyPr>
          <a:lstStyle/>
          <a:p>
            <a:pPr indent="0" lvl="0" marL="0" rtl="0" algn="l">
              <a:lnSpc>
                <a:spcPct val="90000"/>
              </a:lnSpc>
              <a:spcBef>
                <a:spcPts val="0"/>
              </a:spcBef>
              <a:spcAft>
                <a:spcPts val="0"/>
              </a:spcAft>
              <a:buClr>
                <a:schemeClr val="lt1"/>
              </a:buClr>
              <a:buSzPct val="100000"/>
              <a:buFont typeface="Arial"/>
              <a:buNone/>
            </a:pPr>
            <a:br>
              <a:rPr lang="en-US" sz="3200">
                <a:solidFill>
                  <a:schemeClr val="lt1"/>
                </a:solidFill>
              </a:rPr>
            </a:br>
            <a:r>
              <a:rPr lang="en-US" sz="2400">
                <a:solidFill>
                  <a:schemeClr val="lt1"/>
                </a:solidFill>
              </a:rPr>
              <a:t>Project Name</a:t>
            </a:r>
            <a:br>
              <a:rPr lang="en-US" sz="3200">
                <a:solidFill>
                  <a:schemeClr val="lt1"/>
                </a:solidFill>
              </a:rPr>
            </a:br>
            <a:r>
              <a:rPr lang="en-US" sz="5200">
                <a:solidFill>
                  <a:schemeClr val="lt1"/>
                </a:solidFill>
              </a:rPr>
              <a:t>Movie</a:t>
            </a:r>
            <a:br>
              <a:rPr lang="en-US" sz="5200">
                <a:solidFill>
                  <a:schemeClr val="lt1"/>
                </a:solidFill>
              </a:rPr>
            </a:br>
            <a:r>
              <a:rPr lang="en-US" sz="5200">
                <a:solidFill>
                  <a:schemeClr val="lt1"/>
                </a:solidFill>
              </a:rPr>
              <a:t>review</a:t>
            </a:r>
            <a:br>
              <a:rPr lang="en-US" sz="5200">
                <a:solidFill>
                  <a:schemeClr val="lt1"/>
                </a:solidFill>
              </a:rPr>
            </a:br>
            <a:r>
              <a:rPr lang="en-US" sz="5200">
                <a:solidFill>
                  <a:schemeClr val="lt1"/>
                </a:solidFill>
              </a:rPr>
              <a:t>classification</a:t>
            </a:r>
            <a:endParaRPr/>
          </a:p>
        </p:txBody>
      </p:sp>
      <p:sp>
        <p:nvSpPr>
          <p:cNvPr id="107" name="Google Shape;107;p13"/>
          <p:cNvSpPr/>
          <p:nvPr/>
        </p:nvSpPr>
        <p:spPr>
          <a:xfrm rot="5400000">
            <a:off x="759921" y="346791"/>
            <a:ext cx="146304" cy="704088"/>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08" name="Google Shape;108;p13"/>
          <p:cNvSpPr/>
          <p:nvPr/>
        </p:nvSpPr>
        <p:spPr>
          <a:xfrm>
            <a:off x="481029" y="4546920"/>
            <a:ext cx="3977640" cy="18288"/>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09" name="Google Shape;109;p13"/>
          <p:cNvSpPr txBox="1"/>
          <p:nvPr/>
        </p:nvSpPr>
        <p:spPr>
          <a:xfrm>
            <a:off x="-597845" y="5203535"/>
            <a:ext cx="4440995"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lt1"/>
              </a:buClr>
              <a:buSzPts val="1800"/>
              <a:buFont typeface="Arial"/>
              <a:buNone/>
            </a:pPr>
            <a:r>
              <a:rPr b="0" i="0" lang="en-US" sz="1800" u="none" cap="none" strike="noStrike">
                <a:solidFill>
                  <a:schemeClr val="lt1"/>
                </a:solidFill>
                <a:latin typeface="Arial"/>
                <a:ea typeface="Arial"/>
                <a:cs typeface="Arial"/>
                <a:sym typeface="Arial"/>
              </a:rPr>
              <a:t>Shai Level 2 Training</a:t>
            </a:r>
            <a:endParaRPr/>
          </a:p>
          <a:p>
            <a:pPr indent="0" lvl="0" marL="0" marR="0" rtl="0" algn="ctr">
              <a:spcBef>
                <a:spcPts val="0"/>
              </a:spcBef>
              <a:spcAft>
                <a:spcPts val="0"/>
              </a:spcAft>
              <a:buClr>
                <a:schemeClr val="lt1"/>
              </a:buClr>
              <a:buSzPts val="1800"/>
              <a:buFont typeface="Arial"/>
              <a:buNone/>
            </a:pPr>
            <a:r>
              <a:rPr b="0" i="0" lang="en-US" sz="1800" u="none" cap="none" strike="noStrike">
                <a:solidFill>
                  <a:schemeClr val="lt1"/>
                </a:solidFill>
                <a:latin typeface="Arial"/>
                <a:ea typeface="Arial"/>
                <a:cs typeface="Arial"/>
                <a:sym typeface="Arial"/>
              </a:rPr>
              <a:t>NLP Project</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0" name="Shape 230"/>
        <p:cNvGrpSpPr/>
        <p:nvPr/>
      </p:nvGrpSpPr>
      <p:grpSpPr>
        <a:xfrm>
          <a:off x="0" y="0"/>
          <a:ext cx="0" cy="0"/>
          <a:chOff x="0" y="0"/>
          <a:chExt cx="0" cy="0"/>
        </a:xfrm>
      </p:grpSpPr>
      <p:sp>
        <p:nvSpPr>
          <p:cNvPr id="231" name="Google Shape;231;p22"/>
          <p:cNvSpPr/>
          <p:nvPr/>
        </p:nvSpPr>
        <p:spPr>
          <a:xfrm>
            <a:off x="558209" y="0"/>
            <a:ext cx="11167447" cy="2018806"/>
          </a:xfrm>
          <a:prstGeom prst="rect">
            <a:avLst/>
          </a:prstGeom>
          <a:solidFill>
            <a:schemeClr val="lt1"/>
          </a:solidFill>
          <a:ln cap="flat" cmpd="sng" w="9525">
            <a:solidFill>
              <a:srgbClr val="F2F2DF"/>
            </a:solidFill>
            <a:prstDash val="solid"/>
            <a:miter lim="800000"/>
            <a:headEnd len="sm" w="sm" type="none"/>
            <a:tailEnd len="sm" w="sm" type="none"/>
          </a:ln>
          <a:effectLst>
            <a:outerShdw blurRad="50800" rotWithShape="0" algn="tl" dir="2700000" dist="38100">
              <a:srgbClr val="D8D8D8">
                <a:alpha val="29803"/>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232" name="Google Shape;232;p22"/>
          <p:cNvSpPr/>
          <p:nvPr/>
        </p:nvSpPr>
        <p:spPr>
          <a:xfrm>
            <a:off x="566928" y="0"/>
            <a:ext cx="11155680" cy="201168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233" name="Google Shape;233;p22"/>
          <p:cNvSpPr/>
          <p:nvPr/>
        </p:nvSpPr>
        <p:spPr>
          <a:xfrm>
            <a:off x="498834" y="787352"/>
            <a:ext cx="128016" cy="704088"/>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234" name="Google Shape;234;p22"/>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35" name="Google Shape;235;p22"/>
          <p:cNvSpPr txBox="1"/>
          <p:nvPr>
            <p:ph type="title"/>
          </p:nvPr>
        </p:nvSpPr>
        <p:spPr>
          <a:xfrm>
            <a:off x="659234" y="957447"/>
            <a:ext cx="3383280" cy="4943105"/>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400"/>
              <a:buFont typeface="Arial"/>
              <a:buNone/>
            </a:pPr>
            <a:r>
              <a:rPr lang="en-US" sz="3400"/>
              <a:t>Preprocessing </a:t>
            </a:r>
            <a:endParaRPr/>
          </a:p>
        </p:txBody>
      </p:sp>
      <p:sp>
        <p:nvSpPr>
          <p:cNvPr id="236" name="Google Shape;236;p22"/>
          <p:cNvSpPr/>
          <p:nvPr/>
        </p:nvSpPr>
        <p:spPr>
          <a:xfrm rot="5400000">
            <a:off x="938126" y="346791"/>
            <a:ext cx="146304" cy="704088"/>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237" name="Google Shape;237;p22"/>
          <p:cNvSpPr/>
          <p:nvPr/>
        </p:nvSpPr>
        <p:spPr>
          <a:xfrm>
            <a:off x="659234" y="6163056"/>
            <a:ext cx="3383280" cy="18288"/>
          </a:xfrm>
          <a:prstGeom prst="rect">
            <a:avLst/>
          </a:prstGeom>
          <a:solidFill>
            <a:srgbClr val="D9D9B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nvGrpSpPr>
          <p:cNvPr id="238" name="Google Shape;238;p22"/>
          <p:cNvGrpSpPr/>
          <p:nvPr/>
        </p:nvGrpSpPr>
        <p:grpSpPr>
          <a:xfrm>
            <a:off x="5121659" y="388695"/>
            <a:ext cx="5676385" cy="6132857"/>
            <a:chOff x="567947" y="5954"/>
            <a:chExt cx="5676385" cy="6132857"/>
          </a:xfrm>
        </p:grpSpPr>
        <p:sp>
          <p:nvSpPr>
            <p:cNvPr id="239" name="Google Shape;239;p22"/>
            <p:cNvSpPr/>
            <p:nvPr/>
          </p:nvSpPr>
          <p:spPr>
            <a:xfrm>
              <a:off x="3111611" y="723873"/>
              <a:ext cx="554856" cy="91440"/>
            </a:xfrm>
            <a:custGeom>
              <a:rect b="b" l="l" r="r" t="t"/>
              <a:pathLst>
                <a:path extrusionOk="0" h="120000" w="120000">
                  <a:moveTo>
                    <a:pt x="0" y="60000"/>
                  </a:moveTo>
                  <a:lnTo>
                    <a:pt x="120000" y="60000"/>
                  </a:lnTo>
                </a:path>
              </a:pathLst>
            </a:custGeom>
            <a:noFill/>
            <a:ln cap="flat" cmpd="sng" w="9525">
              <a:solidFill>
                <a:schemeClr val="dk2"/>
              </a:solidFill>
              <a:prstDash val="solid"/>
              <a:miter lim="800000"/>
              <a:headEnd len="sm" w="sm" type="none"/>
              <a:tailEnd len="med" w="med" type="stealth"/>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22"/>
            <p:cNvSpPr txBox="1"/>
            <p:nvPr/>
          </p:nvSpPr>
          <p:spPr>
            <a:xfrm>
              <a:off x="3374403" y="766663"/>
              <a:ext cx="29272" cy="5860"/>
            </a:xfrm>
            <a:prstGeom prst="rect">
              <a:avLst/>
            </a:prstGeom>
            <a:noFill/>
            <a:ln>
              <a:noFill/>
            </a:ln>
          </p:spPr>
          <p:txBody>
            <a:bodyPr anchorCtr="0" anchor="ctr" bIns="0" lIns="12700" spcFirstLastPara="1" rIns="12700" wrap="square" tIns="0">
              <a:noAutofit/>
            </a:bodyPr>
            <a:lstStyle/>
            <a:p>
              <a:pPr indent="0" lvl="0" marL="0" marR="0" rtl="0" algn="ctr">
                <a:lnSpc>
                  <a:spcPct val="90000"/>
                </a:lnSpc>
                <a:spcBef>
                  <a:spcPts val="0"/>
                </a:spcBef>
                <a:spcAft>
                  <a:spcPts val="0"/>
                </a:spcAft>
                <a:buClr>
                  <a:schemeClr val="dk1"/>
                </a:buClr>
                <a:buSzPts val="500"/>
                <a:buFont typeface="Arial"/>
                <a:buNone/>
              </a:pPr>
              <a:r>
                <a:t/>
              </a:r>
              <a:endParaRPr sz="500">
                <a:solidFill>
                  <a:schemeClr val="dk1"/>
                </a:solidFill>
                <a:latin typeface="Arial"/>
                <a:ea typeface="Arial"/>
                <a:cs typeface="Arial"/>
                <a:sym typeface="Arial"/>
              </a:endParaRPr>
            </a:p>
          </p:txBody>
        </p:sp>
        <p:sp>
          <p:nvSpPr>
            <p:cNvPr id="241" name="Google Shape;241;p22"/>
            <p:cNvSpPr/>
            <p:nvPr/>
          </p:nvSpPr>
          <p:spPr>
            <a:xfrm>
              <a:off x="567947" y="5954"/>
              <a:ext cx="2545464" cy="1527278"/>
            </a:xfrm>
            <a:prstGeom prst="rect">
              <a:avLst/>
            </a:prstGeom>
            <a:gradFill>
              <a:gsLst>
                <a:gs pos="0">
                  <a:srgbClr val="38385A"/>
                </a:gs>
                <a:gs pos="50000">
                  <a:srgbClr val="515182"/>
                </a:gs>
                <a:gs pos="100000">
                  <a:srgbClr val="62629C"/>
                </a:gs>
              </a:gsLst>
              <a:lin ang="5400000" scaled="0"/>
            </a:gradFill>
            <a:ln cap="flat" cmpd="sng" w="12700">
              <a:solidFill>
                <a:schemeClr val="lt2"/>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22"/>
            <p:cNvSpPr txBox="1"/>
            <p:nvPr/>
          </p:nvSpPr>
          <p:spPr>
            <a:xfrm>
              <a:off x="567947" y="5954"/>
              <a:ext cx="2545464" cy="1527278"/>
            </a:xfrm>
            <a:prstGeom prst="rect">
              <a:avLst/>
            </a:prstGeom>
            <a:noFill/>
            <a:ln>
              <a:noFill/>
            </a:ln>
          </p:spPr>
          <p:txBody>
            <a:bodyPr anchorCtr="0" anchor="ctr" bIns="130925" lIns="124725" spcFirstLastPara="1" rIns="124725" wrap="square" tIns="130925">
              <a:noAutofit/>
            </a:bodyPr>
            <a:lstStyle/>
            <a:p>
              <a:pPr indent="0" lvl="0" marL="0" marR="0" rtl="0" algn="ctr">
                <a:lnSpc>
                  <a:spcPct val="90000"/>
                </a:lnSpc>
                <a:spcBef>
                  <a:spcPts val="0"/>
                </a:spcBef>
                <a:spcAft>
                  <a:spcPts val="0"/>
                </a:spcAft>
                <a:buClr>
                  <a:schemeClr val="lt1"/>
                </a:buClr>
                <a:buSzPts val="1200"/>
                <a:buFont typeface="Arial"/>
                <a:buNone/>
              </a:pPr>
              <a:r>
                <a:rPr lang="en-US" sz="1200">
                  <a:solidFill>
                    <a:schemeClr val="lt1"/>
                  </a:solidFill>
                  <a:latin typeface="Arial"/>
                  <a:ea typeface="Arial"/>
                  <a:cs typeface="Arial"/>
                  <a:sym typeface="Arial"/>
                </a:rPr>
                <a:t>Cleaning: This step involves removing unnecessary characters like punctuation, special characters, numbers, and common words (also known as stop words) such as "the," "a," "and," etc.</a:t>
              </a:r>
              <a:endParaRPr/>
            </a:p>
          </p:txBody>
        </p:sp>
        <p:sp>
          <p:nvSpPr>
            <p:cNvPr id="243" name="Google Shape;243;p22"/>
            <p:cNvSpPr/>
            <p:nvPr/>
          </p:nvSpPr>
          <p:spPr>
            <a:xfrm>
              <a:off x="1840679" y="1531432"/>
              <a:ext cx="3130920" cy="554856"/>
            </a:xfrm>
            <a:custGeom>
              <a:rect b="b" l="l" r="r" t="t"/>
              <a:pathLst>
                <a:path extrusionOk="0" h="120000" w="120000">
                  <a:moveTo>
                    <a:pt x="120000" y="0"/>
                  </a:moveTo>
                  <a:lnTo>
                    <a:pt x="120000" y="63698"/>
                  </a:lnTo>
                  <a:lnTo>
                    <a:pt x="0" y="63698"/>
                  </a:lnTo>
                  <a:lnTo>
                    <a:pt x="0" y="120000"/>
                  </a:lnTo>
                </a:path>
              </a:pathLst>
            </a:custGeom>
            <a:noFill/>
            <a:ln cap="flat" cmpd="sng" w="9525">
              <a:solidFill>
                <a:schemeClr val="dk2"/>
              </a:solidFill>
              <a:prstDash val="solid"/>
              <a:miter lim="800000"/>
              <a:headEnd len="sm" w="sm" type="none"/>
              <a:tailEnd len="med" w="med" type="stealth"/>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22"/>
            <p:cNvSpPr txBox="1"/>
            <p:nvPr/>
          </p:nvSpPr>
          <p:spPr>
            <a:xfrm>
              <a:off x="3326510" y="1805931"/>
              <a:ext cx="159259" cy="5860"/>
            </a:xfrm>
            <a:prstGeom prst="rect">
              <a:avLst/>
            </a:prstGeom>
            <a:noFill/>
            <a:ln>
              <a:noFill/>
            </a:ln>
          </p:spPr>
          <p:txBody>
            <a:bodyPr anchorCtr="0" anchor="ctr" bIns="0" lIns="12700" spcFirstLastPara="1" rIns="12700" wrap="square" tIns="0">
              <a:noAutofit/>
            </a:bodyPr>
            <a:lstStyle/>
            <a:p>
              <a:pPr indent="0" lvl="0" marL="0" marR="0" rtl="0" algn="ctr">
                <a:lnSpc>
                  <a:spcPct val="90000"/>
                </a:lnSpc>
                <a:spcBef>
                  <a:spcPts val="0"/>
                </a:spcBef>
                <a:spcAft>
                  <a:spcPts val="0"/>
                </a:spcAft>
                <a:buClr>
                  <a:schemeClr val="dk1"/>
                </a:buClr>
                <a:buSzPts val="500"/>
                <a:buFont typeface="Arial"/>
                <a:buNone/>
              </a:pPr>
              <a:r>
                <a:t/>
              </a:r>
              <a:endParaRPr sz="500">
                <a:solidFill>
                  <a:schemeClr val="dk1"/>
                </a:solidFill>
                <a:latin typeface="Arial"/>
                <a:ea typeface="Arial"/>
                <a:cs typeface="Arial"/>
                <a:sym typeface="Arial"/>
              </a:endParaRPr>
            </a:p>
          </p:txBody>
        </p:sp>
        <p:sp>
          <p:nvSpPr>
            <p:cNvPr id="245" name="Google Shape;245;p22"/>
            <p:cNvSpPr/>
            <p:nvPr/>
          </p:nvSpPr>
          <p:spPr>
            <a:xfrm>
              <a:off x="3698868" y="5954"/>
              <a:ext cx="2545464" cy="1527278"/>
            </a:xfrm>
            <a:prstGeom prst="rect">
              <a:avLst/>
            </a:prstGeom>
            <a:gradFill>
              <a:gsLst>
                <a:gs pos="0">
                  <a:srgbClr val="38385A"/>
                </a:gs>
                <a:gs pos="50000">
                  <a:srgbClr val="515182"/>
                </a:gs>
                <a:gs pos="100000">
                  <a:srgbClr val="62629C"/>
                </a:gs>
              </a:gsLst>
              <a:lin ang="5400000" scaled="0"/>
            </a:gradFill>
            <a:ln cap="flat" cmpd="sng" w="12700">
              <a:solidFill>
                <a:schemeClr val="lt2"/>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22"/>
            <p:cNvSpPr txBox="1"/>
            <p:nvPr/>
          </p:nvSpPr>
          <p:spPr>
            <a:xfrm>
              <a:off x="3698868" y="5954"/>
              <a:ext cx="2545464" cy="1527278"/>
            </a:xfrm>
            <a:prstGeom prst="rect">
              <a:avLst/>
            </a:prstGeom>
            <a:noFill/>
            <a:ln>
              <a:noFill/>
            </a:ln>
          </p:spPr>
          <p:txBody>
            <a:bodyPr anchorCtr="0" anchor="ctr" bIns="130925" lIns="124725" spcFirstLastPara="1" rIns="124725" wrap="square" tIns="130925">
              <a:noAutofit/>
            </a:bodyPr>
            <a:lstStyle/>
            <a:p>
              <a:pPr indent="0" lvl="0" marL="0" marR="0" rtl="0" algn="ctr">
                <a:lnSpc>
                  <a:spcPct val="90000"/>
                </a:lnSpc>
                <a:spcBef>
                  <a:spcPts val="0"/>
                </a:spcBef>
                <a:spcAft>
                  <a:spcPts val="0"/>
                </a:spcAft>
                <a:buClr>
                  <a:schemeClr val="lt1"/>
                </a:buClr>
                <a:buSzPts val="1200"/>
                <a:buFont typeface="Arial"/>
                <a:buNone/>
              </a:pPr>
              <a:r>
                <a:rPr lang="en-US" sz="1200">
                  <a:solidFill>
                    <a:schemeClr val="lt1"/>
                  </a:solidFill>
                  <a:latin typeface="Arial"/>
                  <a:ea typeface="Arial"/>
                  <a:cs typeface="Arial"/>
                  <a:sym typeface="Arial"/>
                </a:rPr>
                <a:t>Lowercasing: In this step, all the words are converted to lowercase. This is done to ensure that different cases of the same word are treated as the same. For example, "good" and "Good" are treated as the same word.</a:t>
              </a:r>
              <a:endParaRPr/>
            </a:p>
          </p:txBody>
        </p:sp>
        <p:sp>
          <p:nvSpPr>
            <p:cNvPr id="247" name="Google Shape;247;p22"/>
            <p:cNvSpPr/>
            <p:nvPr/>
          </p:nvSpPr>
          <p:spPr>
            <a:xfrm>
              <a:off x="3111611" y="2836608"/>
              <a:ext cx="554856" cy="91440"/>
            </a:xfrm>
            <a:custGeom>
              <a:rect b="b" l="l" r="r" t="t"/>
              <a:pathLst>
                <a:path extrusionOk="0" h="120000" w="120000">
                  <a:moveTo>
                    <a:pt x="0" y="60000"/>
                  </a:moveTo>
                  <a:lnTo>
                    <a:pt x="120000" y="60000"/>
                  </a:lnTo>
                </a:path>
              </a:pathLst>
            </a:custGeom>
            <a:noFill/>
            <a:ln cap="flat" cmpd="sng" w="9525">
              <a:solidFill>
                <a:schemeClr val="dk2"/>
              </a:solidFill>
              <a:prstDash val="solid"/>
              <a:miter lim="800000"/>
              <a:headEnd len="sm" w="sm" type="none"/>
              <a:tailEnd len="med" w="med" type="stealth"/>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22"/>
            <p:cNvSpPr txBox="1"/>
            <p:nvPr/>
          </p:nvSpPr>
          <p:spPr>
            <a:xfrm>
              <a:off x="3374403" y="2879398"/>
              <a:ext cx="29272" cy="5860"/>
            </a:xfrm>
            <a:prstGeom prst="rect">
              <a:avLst/>
            </a:prstGeom>
            <a:noFill/>
            <a:ln>
              <a:noFill/>
            </a:ln>
          </p:spPr>
          <p:txBody>
            <a:bodyPr anchorCtr="0" anchor="ctr" bIns="0" lIns="12700" spcFirstLastPara="1" rIns="12700" wrap="square" tIns="0">
              <a:noAutofit/>
            </a:bodyPr>
            <a:lstStyle/>
            <a:p>
              <a:pPr indent="0" lvl="0" marL="0" marR="0" rtl="0" algn="ctr">
                <a:lnSpc>
                  <a:spcPct val="90000"/>
                </a:lnSpc>
                <a:spcBef>
                  <a:spcPts val="0"/>
                </a:spcBef>
                <a:spcAft>
                  <a:spcPts val="0"/>
                </a:spcAft>
                <a:buClr>
                  <a:schemeClr val="dk1"/>
                </a:buClr>
                <a:buSzPts val="500"/>
                <a:buFont typeface="Arial"/>
                <a:buNone/>
              </a:pPr>
              <a:r>
                <a:t/>
              </a:r>
              <a:endParaRPr sz="500">
                <a:solidFill>
                  <a:schemeClr val="dk1"/>
                </a:solidFill>
                <a:latin typeface="Arial"/>
                <a:ea typeface="Arial"/>
                <a:cs typeface="Arial"/>
                <a:sym typeface="Arial"/>
              </a:endParaRPr>
            </a:p>
          </p:txBody>
        </p:sp>
        <p:sp>
          <p:nvSpPr>
            <p:cNvPr id="249" name="Google Shape;249;p22"/>
            <p:cNvSpPr/>
            <p:nvPr/>
          </p:nvSpPr>
          <p:spPr>
            <a:xfrm>
              <a:off x="567947" y="2118689"/>
              <a:ext cx="2545464" cy="1527278"/>
            </a:xfrm>
            <a:prstGeom prst="rect">
              <a:avLst/>
            </a:prstGeom>
            <a:gradFill>
              <a:gsLst>
                <a:gs pos="0">
                  <a:srgbClr val="38385A"/>
                </a:gs>
                <a:gs pos="50000">
                  <a:srgbClr val="515182"/>
                </a:gs>
                <a:gs pos="100000">
                  <a:srgbClr val="62629C"/>
                </a:gs>
              </a:gsLst>
              <a:lin ang="5400000" scaled="0"/>
            </a:gradFill>
            <a:ln cap="flat" cmpd="sng" w="12700">
              <a:solidFill>
                <a:schemeClr val="lt2"/>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22"/>
            <p:cNvSpPr txBox="1"/>
            <p:nvPr/>
          </p:nvSpPr>
          <p:spPr>
            <a:xfrm>
              <a:off x="567947" y="2118689"/>
              <a:ext cx="2545464" cy="1527278"/>
            </a:xfrm>
            <a:prstGeom prst="rect">
              <a:avLst/>
            </a:prstGeom>
            <a:noFill/>
            <a:ln>
              <a:noFill/>
            </a:ln>
          </p:spPr>
          <p:txBody>
            <a:bodyPr anchorCtr="0" anchor="ctr" bIns="130925" lIns="124725" spcFirstLastPara="1" rIns="124725" wrap="square" tIns="130925">
              <a:noAutofit/>
            </a:bodyPr>
            <a:lstStyle/>
            <a:p>
              <a:pPr indent="0" lvl="0" marL="0" marR="0" rtl="0" algn="ctr">
                <a:lnSpc>
                  <a:spcPct val="90000"/>
                </a:lnSpc>
                <a:spcBef>
                  <a:spcPts val="0"/>
                </a:spcBef>
                <a:spcAft>
                  <a:spcPts val="0"/>
                </a:spcAft>
                <a:buClr>
                  <a:schemeClr val="lt1"/>
                </a:buClr>
                <a:buSzPts val="1200"/>
                <a:buFont typeface="Arial"/>
                <a:buNone/>
              </a:pPr>
              <a:r>
                <a:rPr lang="en-US" sz="1200">
                  <a:solidFill>
                    <a:schemeClr val="lt1"/>
                  </a:solidFill>
                  <a:latin typeface="Arial"/>
                  <a:ea typeface="Arial"/>
                  <a:cs typeface="Arial"/>
                  <a:sym typeface="Arial"/>
                </a:rPr>
                <a:t>Tokenization: This is the process of splitting the text into individual words or phrases, which are known as tokens.</a:t>
              </a:r>
              <a:endParaRPr/>
            </a:p>
          </p:txBody>
        </p:sp>
        <p:sp>
          <p:nvSpPr>
            <p:cNvPr id="251" name="Google Shape;251;p22"/>
            <p:cNvSpPr/>
            <p:nvPr/>
          </p:nvSpPr>
          <p:spPr>
            <a:xfrm>
              <a:off x="1840679" y="3644168"/>
              <a:ext cx="3130920" cy="744911"/>
            </a:xfrm>
            <a:custGeom>
              <a:rect b="b" l="l" r="r" t="t"/>
              <a:pathLst>
                <a:path extrusionOk="0" h="120000" w="120000">
                  <a:moveTo>
                    <a:pt x="120000" y="0"/>
                  </a:moveTo>
                  <a:lnTo>
                    <a:pt x="120000" y="62755"/>
                  </a:lnTo>
                  <a:lnTo>
                    <a:pt x="0" y="62755"/>
                  </a:lnTo>
                  <a:lnTo>
                    <a:pt x="0" y="120000"/>
                  </a:lnTo>
                </a:path>
              </a:pathLst>
            </a:custGeom>
            <a:noFill/>
            <a:ln cap="flat" cmpd="sng" w="9525">
              <a:solidFill>
                <a:schemeClr val="dk2"/>
              </a:solidFill>
              <a:prstDash val="solid"/>
              <a:miter lim="800000"/>
              <a:headEnd len="sm" w="sm" type="none"/>
              <a:tailEnd len="med" w="med" type="stealth"/>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22"/>
            <p:cNvSpPr txBox="1"/>
            <p:nvPr/>
          </p:nvSpPr>
          <p:spPr>
            <a:xfrm>
              <a:off x="3325501" y="4013693"/>
              <a:ext cx="161276" cy="5860"/>
            </a:xfrm>
            <a:prstGeom prst="rect">
              <a:avLst/>
            </a:prstGeom>
            <a:noFill/>
            <a:ln>
              <a:noFill/>
            </a:ln>
          </p:spPr>
          <p:txBody>
            <a:bodyPr anchorCtr="0" anchor="ctr" bIns="0" lIns="12700" spcFirstLastPara="1" rIns="12700" wrap="square" tIns="0">
              <a:noAutofit/>
            </a:bodyPr>
            <a:lstStyle/>
            <a:p>
              <a:pPr indent="0" lvl="0" marL="0" marR="0" rtl="0" algn="ctr">
                <a:lnSpc>
                  <a:spcPct val="90000"/>
                </a:lnSpc>
                <a:spcBef>
                  <a:spcPts val="0"/>
                </a:spcBef>
                <a:spcAft>
                  <a:spcPts val="0"/>
                </a:spcAft>
                <a:buClr>
                  <a:schemeClr val="dk1"/>
                </a:buClr>
                <a:buSzPts val="500"/>
                <a:buFont typeface="Arial"/>
                <a:buNone/>
              </a:pPr>
              <a:r>
                <a:t/>
              </a:r>
              <a:endParaRPr sz="500">
                <a:solidFill>
                  <a:schemeClr val="dk1"/>
                </a:solidFill>
                <a:latin typeface="Arial"/>
                <a:ea typeface="Arial"/>
                <a:cs typeface="Arial"/>
                <a:sym typeface="Arial"/>
              </a:endParaRPr>
            </a:p>
          </p:txBody>
        </p:sp>
        <p:sp>
          <p:nvSpPr>
            <p:cNvPr id="253" name="Google Shape;253;p22"/>
            <p:cNvSpPr/>
            <p:nvPr/>
          </p:nvSpPr>
          <p:spPr>
            <a:xfrm>
              <a:off x="3698868" y="2118689"/>
              <a:ext cx="2545464" cy="1527278"/>
            </a:xfrm>
            <a:prstGeom prst="rect">
              <a:avLst/>
            </a:prstGeom>
            <a:gradFill>
              <a:gsLst>
                <a:gs pos="0">
                  <a:srgbClr val="38385A"/>
                </a:gs>
                <a:gs pos="50000">
                  <a:srgbClr val="515182"/>
                </a:gs>
                <a:gs pos="100000">
                  <a:srgbClr val="62629C"/>
                </a:gs>
              </a:gsLst>
              <a:lin ang="5400000" scaled="0"/>
            </a:gradFill>
            <a:ln cap="flat" cmpd="sng" w="12700">
              <a:solidFill>
                <a:schemeClr val="lt2"/>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22"/>
            <p:cNvSpPr txBox="1"/>
            <p:nvPr/>
          </p:nvSpPr>
          <p:spPr>
            <a:xfrm>
              <a:off x="3698868" y="2118689"/>
              <a:ext cx="2545464" cy="1527278"/>
            </a:xfrm>
            <a:prstGeom prst="rect">
              <a:avLst/>
            </a:prstGeom>
            <a:noFill/>
            <a:ln>
              <a:noFill/>
            </a:ln>
          </p:spPr>
          <p:txBody>
            <a:bodyPr anchorCtr="0" anchor="ctr" bIns="130925" lIns="124725" spcFirstLastPara="1" rIns="124725" wrap="square" tIns="130925">
              <a:noAutofit/>
            </a:bodyPr>
            <a:lstStyle/>
            <a:p>
              <a:pPr indent="0" lvl="0" marL="0" marR="0" rtl="0" algn="ctr">
                <a:lnSpc>
                  <a:spcPct val="90000"/>
                </a:lnSpc>
                <a:spcBef>
                  <a:spcPts val="0"/>
                </a:spcBef>
                <a:spcAft>
                  <a:spcPts val="0"/>
                </a:spcAft>
                <a:buClr>
                  <a:schemeClr val="lt1"/>
                </a:buClr>
                <a:buSzPts val="1200"/>
                <a:buFont typeface="Arial"/>
                <a:buNone/>
              </a:pPr>
              <a:r>
                <a:rPr lang="en-US" sz="1200">
                  <a:solidFill>
                    <a:schemeClr val="lt1"/>
                  </a:solidFill>
                  <a:latin typeface="Arial"/>
                  <a:ea typeface="Arial"/>
                  <a:cs typeface="Arial"/>
                  <a:sym typeface="Arial"/>
                </a:rPr>
                <a:t> Stemming/Lemmatization: This step simplifies words to their base or root form. Stemming involves removing the suffixes from words, while lemmatization involves reducing words to their base form based on their part of speech.</a:t>
              </a:r>
              <a:endParaRPr/>
            </a:p>
          </p:txBody>
        </p:sp>
        <p:sp>
          <p:nvSpPr>
            <p:cNvPr id="255" name="Google Shape;255;p22"/>
            <p:cNvSpPr/>
            <p:nvPr/>
          </p:nvSpPr>
          <p:spPr>
            <a:xfrm>
              <a:off x="3111611" y="5139398"/>
              <a:ext cx="554856" cy="91440"/>
            </a:xfrm>
            <a:custGeom>
              <a:rect b="b" l="l" r="r" t="t"/>
              <a:pathLst>
                <a:path extrusionOk="0" h="120000" w="120000">
                  <a:moveTo>
                    <a:pt x="0" y="60000"/>
                  </a:moveTo>
                  <a:lnTo>
                    <a:pt x="120000" y="60000"/>
                  </a:lnTo>
                </a:path>
              </a:pathLst>
            </a:custGeom>
            <a:noFill/>
            <a:ln cap="flat" cmpd="sng" w="9525">
              <a:solidFill>
                <a:schemeClr val="dk2"/>
              </a:solidFill>
              <a:prstDash val="solid"/>
              <a:miter lim="800000"/>
              <a:headEnd len="sm" w="sm" type="none"/>
              <a:tailEnd len="med" w="med" type="stealth"/>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22"/>
            <p:cNvSpPr txBox="1"/>
            <p:nvPr/>
          </p:nvSpPr>
          <p:spPr>
            <a:xfrm>
              <a:off x="3374403" y="5182188"/>
              <a:ext cx="29272" cy="5860"/>
            </a:xfrm>
            <a:prstGeom prst="rect">
              <a:avLst/>
            </a:prstGeom>
            <a:noFill/>
            <a:ln>
              <a:noFill/>
            </a:ln>
          </p:spPr>
          <p:txBody>
            <a:bodyPr anchorCtr="0" anchor="ctr" bIns="0" lIns="12700" spcFirstLastPara="1" rIns="12700" wrap="square" tIns="0">
              <a:noAutofit/>
            </a:bodyPr>
            <a:lstStyle/>
            <a:p>
              <a:pPr indent="0" lvl="0" marL="0" marR="0" rtl="0" algn="ctr">
                <a:lnSpc>
                  <a:spcPct val="90000"/>
                </a:lnSpc>
                <a:spcBef>
                  <a:spcPts val="0"/>
                </a:spcBef>
                <a:spcAft>
                  <a:spcPts val="0"/>
                </a:spcAft>
                <a:buClr>
                  <a:schemeClr val="dk1"/>
                </a:buClr>
                <a:buSzPts val="500"/>
                <a:buFont typeface="Arial"/>
                <a:buNone/>
              </a:pPr>
              <a:r>
                <a:t/>
              </a:r>
              <a:endParaRPr sz="500">
                <a:solidFill>
                  <a:schemeClr val="dk1"/>
                </a:solidFill>
                <a:latin typeface="Arial"/>
                <a:ea typeface="Arial"/>
                <a:cs typeface="Arial"/>
                <a:sym typeface="Arial"/>
              </a:endParaRPr>
            </a:p>
          </p:txBody>
        </p:sp>
        <p:sp>
          <p:nvSpPr>
            <p:cNvPr id="257" name="Google Shape;257;p22"/>
            <p:cNvSpPr/>
            <p:nvPr/>
          </p:nvSpPr>
          <p:spPr>
            <a:xfrm>
              <a:off x="567947" y="4421479"/>
              <a:ext cx="2545464" cy="1527278"/>
            </a:xfrm>
            <a:prstGeom prst="rect">
              <a:avLst/>
            </a:prstGeom>
            <a:gradFill>
              <a:gsLst>
                <a:gs pos="0">
                  <a:srgbClr val="38385A"/>
                </a:gs>
                <a:gs pos="50000">
                  <a:srgbClr val="515182"/>
                </a:gs>
                <a:gs pos="100000">
                  <a:srgbClr val="62629C"/>
                </a:gs>
              </a:gsLst>
              <a:lin ang="2700000" scaled="0"/>
            </a:gradFill>
            <a:ln cap="flat" cmpd="sng" w="12700">
              <a:solidFill>
                <a:schemeClr val="lt2"/>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22"/>
            <p:cNvSpPr txBox="1"/>
            <p:nvPr/>
          </p:nvSpPr>
          <p:spPr>
            <a:xfrm>
              <a:off x="567947" y="4421479"/>
              <a:ext cx="2545464" cy="1527278"/>
            </a:xfrm>
            <a:prstGeom prst="rect">
              <a:avLst/>
            </a:prstGeom>
            <a:noFill/>
            <a:ln>
              <a:noFill/>
            </a:ln>
          </p:spPr>
          <p:txBody>
            <a:bodyPr anchorCtr="0" anchor="ctr" bIns="130925" lIns="124725" spcFirstLastPara="1" rIns="124725" wrap="square" tIns="130925">
              <a:noAutofit/>
            </a:bodyPr>
            <a:lstStyle/>
            <a:p>
              <a:pPr indent="0" lvl="0" marL="0" marR="0" rtl="0" algn="ctr">
                <a:lnSpc>
                  <a:spcPct val="90000"/>
                </a:lnSpc>
                <a:spcBef>
                  <a:spcPts val="0"/>
                </a:spcBef>
                <a:spcAft>
                  <a:spcPts val="0"/>
                </a:spcAft>
                <a:buClr>
                  <a:schemeClr val="lt1"/>
                </a:buClr>
                <a:buSzPts val="1200"/>
                <a:buFont typeface="Arial"/>
                <a:buNone/>
              </a:pPr>
              <a:r>
                <a:rPr lang="en-US" sz="1200">
                  <a:solidFill>
                    <a:schemeClr val="lt1"/>
                  </a:solidFill>
                  <a:latin typeface="Arial"/>
                  <a:ea typeface="Arial"/>
                  <a:cs typeface="Arial"/>
                  <a:sym typeface="Arial"/>
                </a:rPr>
                <a:t>Sentiment Score: In this step, a sentiment score is assigned to each token based on a sentiment lexicon (a dictionary of words and their sentiment polarity).</a:t>
              </a:r>
              <a:endParaRPr/>
            </a:p>
          </p:txBody>
        </p:sp>
        <p:sp>
          <p:nvSpPr>
            <p:cNvPr id="259" name="Google Shape;259;p22"/>
            <p:cNvSpPr/>
            <p:nvPr/>
          </p:nvSpPr>
          <p:spPr>
            <a:xfrm>
              <a:off x="3698868" y="4231424"/>
              <a:ext cx="2545464" cy="1907387"/>
            </a:xfrm>
            <a:prstGeom prst="rect">
              <a:avLst/>
            </a:prstGeom>
            <a:gradFill>
              <a:gsLst>
                <a:gs pos="0">
                  <a:srgbClr val="38385A"/>
                </a:gs>
                <a:gs pos="50000">
                  <a:srgbClr val="515182"/>
                </a:gs>
                <a:gs pos="100000">
                  <a:srgbClr val="62629C"/>
                </a:gs>
              </a:gsLst>
              <a:lin ang="5400000" scaled="0"/>
            </a:gradFill>
            <a:ln cap="flat" cmpd="sng" w="12700">
              <a:solidFill>
                <a:schemeClr val="lt2"/>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22"/>
            <p:cNvSpPr txBox="1"/>
            <p:nvPr/>
          </p:nvSpPr>
          <p:spPr>
            <a:xfrm>
              <a:off x="3698868" y="4231424"/>
              <a:ext cx="2545464" cy="1907387"/>
            </a:xfrm>
            <a:prstGeom prst="rect">
              <a:avLst/>
            </a:prstGeom>
            <a:noFill/>
            <a:ln>
              <a:noFill/>
            </a:ln>
          </p:spPr>
          <p:txBody>
            <a:bodyPr anchorCtr="0" anchor="ctr" bIns="130925" lIns="124725" spcFirstLastPara="1" rIns="124725" wrap="square" tIns="130925">
              <a:noAutofit/>
            </a:bodyPr>
            <a:lstStyle/>
            <a:p>
              <a:pPr indent="0" lvl="0" marL="0" marR="0" rtl="0" algn="ctr">
                <a:lnSpc>
                  <a:spcPct val="90000"/>
                </a:lnSpc>
                <a:spcBef>
                  <a:spcPts val="0"/>
                </a:spcBef>
                <a:spcAft>
                  <a:spcPts val="0"/>
                </a:spcAft>
                <a:buClr>
                  <a:schemeClr val="lt1"/>
                </a:buClr>
                <a:buSzPts val="1200"/>
                <a:buFont typeface="Arial"/>
                <a:buNone/>
              </a:pPr>
              <a:r>
                <a:rPr lang="en-US" sz="1200">
                  <a:solidFill>
                    <a:schemeClr val="lt1"/>
                  </a:solidFill>
                  <a:latin typeface="Arial"/>
                  <a:ea typeface="Arial"/>
                  <a:cs typeface="Arial"/>
                  <a:sym typeface="Arial"/>
                </a:rPr>
                <a:t>Feature Encoding: This step involves converting text data into numerical representations that machine learning algorithms can understand. This can be done using various techniques such as one-hot encoding, TF-IDF, or word embedding.</a:t>
              </a:r>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4" name="Shape 264"/>
        <p:cNvGrpSpPr/>
        <p:nvPr/>
      </p:nvGrpSpPr>
      <p:grpSpPr>
        <a:xfrm>
          <a:off x="0" y="0"/>
          <a:ext cx="0" cy="0"/>
          <a:chOff x="0" y="0"/>
          <a:chExt cx="0" cy="0"/>
        </a:xfrm>
      </p:grpSpPr>
      <p:sp>
        <p:nvSpPr>
          <p:cNvPr id="265" name="Google Shape;265;p23"/>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Close-up of circuit board" id="266" name="Google Shape;266;p23"/>
          <p:cNvPicPr preferRelativeResize="0"/>
          <p:nvPr/>
        </p:nvPicPr>
        <p:blipFill rotWithShape="1">
          <a:blip r:embed="rId3">
            <a:alphaModFix/>
          </a:blip>
          <a:srcRect b="1" l="15551" r="15552" t="0"/>
          <a:stretch/>
        </p:blipFill>
        <p:spPr>
          <a:xfrm>
            <a:off x="3522468" y="10"/>
            <a:ext cx="8669532" cy="6857990"/>
          </a:xfrm>
          <a:prstGeom prst="rect">
            <a:avLst/>
          </a:prstGeom>
          <a:noFill/>
          <a:ln>
            <a:noFill/>
          </a:ln>
        </p:spPr>
      </p:pic>
      <p:sp>
        <p:nvSpPr>
          <p:cNvPr id="267" name="Google Shape;267;p23"/>
          <p:cNvSpPr/>
          <p:nvPr/>
        </p:nvSpPr>
        <p:spPr>
          <a:xfrm>
            <a:off x="2" y="0"/>
            <a:ext cx="9756601" cy="6858000"/>
          </a:xfrm>
          <a:prstGeom prst="rect">
            <a:avLst/>
          </a:prstGeom>
          <a:gradFill>
            <a:gsLst>
              <a:gs pos="0">
                <a:srgbClr val="000000">
                  <a:alpha val="0"/>
                </a:srgbClr>
              </a:gs>
              <a:gs pos="19000">
                <a:srgbClr val="000000">
                  <a:alpha val="37647"/>
                </a:srgbClr>
              </a:gs>
              <a:gs pos="35000">
                <a:srgbClr val="000000">
                  <a:alpha val="77647"/>
                </a:srgbClr>
              </a:gs>
              <a:gs pos="58000">
                <a:schemeClr val="dk1"/>
              </a:gs>
              <a:gs pos="100000">
                <a:schemeClr val="dk1"/>
              </a:gs>
            </a:gsLst>
            <a:lin ang="108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68" name="Google Shape;268;p23"/>
          <p:cNvSpPr txBox="1"/>
          <p:nvPr>
            <p:ph type="title"/>
          </p:nvPr>
        </p:nvSpPr>
        <p:spPr>
          <a:xfrm>
            <a:off x="371094" y="1161288"/>
            <a:ext cx="3438144" cy="1124712"/>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lt1"/>
              </a:buClr>
              <a:buSzPts val="2800"/>
              <a:buFont typeface="Arial"/>
              <a:buNone/>
            </a:pPr>
            <a:r>
              <a:rPr lang="en-US" sz="2800">
                <a:solidFill>
                  <a:schemeClr val="lt1"/>
                </a:solidFill>
              </a:rPr>
              <a:t>Machine learning Models</a:t>
            </a:r>
            <a:endParaRPr sz="2800">
              <a:solidFill>
                <a:schemeClr val="lt1"/>
              </a:solidFill>
            </a:endParaRPr>
          </a:p>
        </p:txBody>
      </p:sp>
      <p:sp>
        <p:nvSpPr>
          <p:cNvPr id="269" name="Google Shape;269;p23"/>
          <p:cNvSpPr/>
          <p:nvPr/>
        </p:nvSpPr>
        <p:spPr>
          <a:xfrm rot="5400000">
            <a:off x="662559" y="605790"/>
            <a:ext cx="73152" cy="5486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270" name="Google Shape;270;p23"/>
          <p:cNvSpPr/>
          <p:nvPr/>
        </p:nvSpPr>
        <p:spPr>
          <a:xfrm>
            <a:off x="428244" y="2443480"/>
            <a:ext cx="3300984" cy="18288"/>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271" name="Google Shape;271;p23"/>
          <p:cNvSpPr txBox="1"/>
          <p:nvPr>
            <p:ph idx="1" type="body"/>
          </p:nvPr>
        </p:nvSpPr>
        <p:spPr>
          <a:xfrm>
            <a:off x="371094" y="2718054"/>
            <a:ext cx="3438906" cy="3207258"/>
          </a:xfrm>
          <a:prstGeom prst="rect">
            <a:avLst/>
          </a:prstGeom>
          <a:noFill/>
          <a:ln>
            <a:noFill/>
          </a:ln>
        </p:spPr>
        <p:txBody>
          <a:bodyPr anchorCtr="0" anchor="t" bIns="45700" lIns="91425" spcFirstLastPara="1" rIns="91425" wrap="square" tIns="45700">
            <a:normAutofit/>
          </a:bodyPr>
          <a:lstStyle/>
          <a:p>
            <a:pPr indent="0" lvl="0" marL="0" rtl="0" algn="l">
              <a:lnSpc>
                <a:spcPct val="110000"/>
              </a:lnSpc>
              <a:spcBef>
                <a:spcPts val="0"/>
              </a:spcBef>
              <a:spcAft>
                <a:spcPts val="0"/>
              </a:spcAft>
              <a:buClr>
                <a:schemeClr val="lt1"/>
              </a:buClr>
              <a:buSzPts val="1700"/>
              <a:buNone/>
            </a:pPr>
            <a:r>
              <a:rPr b="1" lang="en-US" sz="1700">
                <a:solidFill>
                  <a:schemeClr val="lt1"/>
                </a:solidFill>
              </a:rPr>
              <a:t>For the machine learning models we used:</a:t>
            </a:r>
            <a:endParaRPr/>
          </a:p>
          <a:p>
            <a:pPr indent="0" lvl="0" marL="0" rtl="0" algn="l">
              <a:lnSpc>
                <a:spcPct val="110000"/>
              </a:lnSpc>
              <a:spcBef>
                <a:spcPts val="1000"/>
              </a:spcBef>
              <a:spcAft>
                <a:spcPts val="0"/>
              </a:spcAft>
              <a:buClr>
                <a:schemeClr val="dk1"/>
              </a:buClr>
              <a:buSzPts val="1700"/>
              <a:buNone/>
            </a:pPr>
            <a:r>
              <a:t/>
            </a:r>
            <a:endParaRPr b="1" sz="1700">
              <a:solidFill>
                <a:schemeClr val="lt1"/>
              </a:solidFill>
            </a:endParaRPr>
          </a:p>
          <a:p>
            <a:pPr indent="0" lvl="0" marL="0" rtl="0" algn="l">
              <a:lnSpc>
                <a:spcPct val="110000"/>
              </a:lnSpc>
              <a:spcBef>
                <a:spcPts val="1000"/>
              </a:spcBef>
              <a:spcAft>
                <a:spcPts val="0"/>
              </a:spcAft>
              <a:buClr>
                <a:schemeClr val="lt1"/>
              </a:buClr>
              <a:buSzPts val="1700"/>
              <a:buNone/>
            </a:pPr>
            <a:r>
              <a:rPr lang="en-US" sz="1700">
                <a:solidFill>
                  <a:schemeClr val="lt1"/>
                </a:solidFill>
              </a:rPr>
              <a:t>1. logistic regression </a:t>
            </a:r>
            <a:endParaRPr/>
          </a:p>
          <a:p>
            <a:pPr indent="0" lvl="0" marL="0" rtl="0" algn="l">
              <a:lnSpc>
                <a:spcPct val="110000"/>
              </a:lnSpc>
              <a:spcBef>
                <a:spcPts val="1000"/>
              </a:spcBef>
              <a:spcAft>
                <a:spcPts val="0"/>
              </a:spcAft>
              <a:buClr>
                <a:schemeClr val="lt1"/>
              </a:buClr>
              <a:buSzPts val="1700"/>
              <a:buNone/>
            </a:pPr>
            <a:r>
              <a:rPr lang="en-US" sz="1700">
                <a:solidFill>
                  <a:schemeClr val="lt1"/>
                </a:solidFill>
              </a:rPr>
              <a:t>2. SVM</a:t>
            </a:r>
            <a:endParaRPr sz="1700">
              <a:solidFill>
                <a:schemeClr val="lt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75" name="Shape 275"/>
        <p:cNvGrpSpPr/>
        <p:nvPr/>
      </p:nvGrpSpPr>
      <p:grpSpPr>
        <a:xfrm>
          <a:off x="0" y="0"/>
          <a:ext cx="0" cy="0"/>
          <a:chOff x="0" y="0"/>
          <a:chExt cx="0" cy="0"/>
        </a:xfrm>
      </p:grpSpPr>
      <p:sp>
        <p:nvSpPr>
          <p:cNvPr id="276" name="Google Shape;276;p24"/>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77" name="Google Shape;277;p24"/>
          <p:cNvSpPr/>
          <p:nvPr/>
        </p:nvSpPr>
        <p:spPr>
          <a:xfrm>
            <a:off x="554416" y="365125"/>
            <a:ext cx="11167447" cy="2089317"/>
          </a:xfrm>
          <a:prstGeom prst="rect">
            <a:avLst/>
          </a:prstGeom>
          <a:solidFill>
            <a:schemeClr val="lt1"/>
          </a:solidFill>
          <a:ln cap="flat" cmpd="sng" w="12700">
            <a:solidFill>
              <a:srgbClr val="F2F2DF"/>
            </a:solidFill>
            <a:prstDash val="solid"/>
            <a:miter lim="800000"/>
            <a:headEnd len="sm" w="sm" type="none"/>
            <a:tailEnd len="sm" w="sm" type="none"/>
          </a:ln>
          <a:effectLst>
            <a:outerShdw blurRad="50800" rotWithShape="0" algn="tl" dir="2700000" dist="38100">
              <a:srgbClr val="C9C0BB">
                <a:alpha val="29803"/>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278" name="Google Shape;278;p24"/>
          <p:cNvSpPr txBox="1"/>
          <p:nvPr>
            <p:ph type="title"/>
          </p:nvPr>
        </p:nvSpPr>
        <p:spPr>
          <a:xfrm>
            <a:off x="1046746" y="586822"/>
            <a:ext cx="3537285" cy="164592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200"/>
              <a:buFont typeface="Arial"/>
              <a:buNone/>
            </a:pPr>
            <a:r>
              <a:rPr lang="en-US" sz="3200"/>
              <a:t>Machine learning Models</a:t>
            </a:r>
            <a:endParaRPr sz="3200"/>
          </a:p>
        </p:txBody>
      </p:sp>
      <p:sp>
        <p:nvSpPr>
          <p:cNvPr id="279" name="Google Shape;279;p24"/>
          <p:cNvSpPr/>
          <p:nvPr/>
        </p:nvSpPr>
        <p:spPr>
          <a:xfrm>
            <a:off x="490408" y="1057739"/>
            <a:ext cx="128016" cy="704088"/>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280" name="Google Shape;280;p24"/>
          <p:cNvSpPr/>
          <p:nvPr/>
        </p:nvSpPr>
        <p:spPr>
          <a:xfrm rot="5400000">
            <a:off x="4248113" y="1405210"/>
            <a:ext cx="1463040" cy="9144"/>
          </a:xfrm>
          <a:prstGeom prst="rect">
            <a:avLst/>
          </a:prstGeom>
          <a:solidFill>
            <a:srgbClr val="D9D9B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281" name="Google Shape;281;p24"/>
          <p:cNvSpPr txBox="1"/>
          <p:nvPr>
            <p:ph idx="1" type="body"/>
          </p:nvPr>
        </p:nvSpPr>
        <p:spPr>
          <a:xfrm>
            <a:off x="5538621" y="522705"/>
            <a:ext cx="6002636" cy="1224833"/>
          </a:xfrm>
          <a:prstGeom prst="rect">
            <a:avLst/>
          </a:prstGeom>
          <a:noFill/>
          <a:ln>
            <a:noFill/>
          </a:ln>
        </p:spPr>
        <p:txBody>
          <a:bodyPr anchorCtr="0" anchor="ctr" bIns="45700" lIns="91425" spcFirstLastPara="1" rIns="91425" wrap="square" tIns="45700">
            <a:normAutofit/>
          </a:bodyPr>
          <a:lstStyle/>
          <a:p>
            <a:pPr indent="0" lvl="0" marL="0" rtl="0" algn="l">
              <a:lnSpc>
                <a:spcPct val="110000"/>
              </a:lnSpc>
              <a:spcBef>
                <a:spcPts val="0"/>
              </a:spcBef>
              <a:spcAft>
                <a:spcPts val="0"/>
              </a:spcAft>
              <a:buClr>
                <a:schemeClr val="dk1"/>
              </a:buClr>
              <a:buSzPts val="1800"/>
              <a:buNone/>
            </a:pPr>
            <a:r>
              <a:rPr b="1" lang="en-US" sz="1800">
                <a:latin typeface="Arial"/>
                <a:ea typeface="Arial"/>
                <a:cs typeface="Arial"/>
                <a:sym typeface="Arial"/>
              </a:rPr>
              <a:t>SVM </a:t>
            </a:r>
            <a:endParaRPr b="1" sz="1800">
              <a:latin typeface="Arial"/>
              <a:ea typeface="Arial"/>
              <a:cs typeface="Arial"/>
              <a:sym typeface="Arial"/>
            </a:endParaRPr>
          </a:p>
        </p:txBody>
      </p:sp>
      <p:pic>
        <p:nvPicPr>
          <p:cNvPr id="282" name="Google Shape;282;p24"/>
          <p:cNvPicPr preferRelativeResize="0"/>
          <p:nvPr/>
        </p:nvPicPr>
        <p:blipFill rotWithShape="1">
          <a:blip r:embed="rId3">
            <a:alphaModFix/>
          </a:blip>
          <a:srcRect b="1728" l="0" r="0" t="2791"/>
          <a:stretch/>
        </p:blipFill>
        <p:spPr>
          <a:xfrm>
            <a:off x="554416" y="2454439"/>
            <a:ext cx="11074024" cy="429640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25"/>
          <p:cNvSpPr txBox="1"/>
          <p:nvPr>
            <p:ph type="title"/>
          </p:nvPr>
        </p:nvSpPr>
        <p:spPr>
          <a:xfrm>
            <a:off x="1046746" y="586822"/>
            <a:ext cx="3537285" cy="164592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200"/>
              <a:buFont typeface="Arial"/>
              <a:buNone/>
            </a:pPr>
            <a:r>
              <a:rPr lang="en-US" sz="3200"/>
              <a:t>Machine learning Models</a:t>
            </a:r>
            <a:endParaRPr sz="3200"/>
          </a:p>
        </p:txBody>
      </p:sp>
      <p:sp>
        <p:nvSpPr>
          <p:cNvPr id="288" name="Google Shape;288;p25"/>
          <p:cNvSpPr txBox="1"/>
          <p:nvPr>
            <p:ph idx="1" type="body"/>
          </p:nvPr>
        </p:nvSpPr>
        <p:spPr>
          <a:xfrm>
            <a:off x="5538621" y="522705"/>
            <a:ext cx="6002636" cy="1224833"/>
          </a:xfrm>
          <a:prstGeom prst="rect">
            <a:avLst/>
          </a:prstGeom>
          <a:noFill/>
          <a:ln>
            <a:noFill/>
          </a:ln>
        </p:spPr>
        <p:txBody>
          <a:bodyPr anchorCtr="0" anchor="ctr" bIns="45700" lIns="91425" spcFirstLastPara="1" rIns="91425" wrap="square" tIns="45700">
            <a:normAutofit/>
          </a:bodyPr>
          <a:lstStyle/>
          <a:p>
            <a:pPr indent="0" lvl="0" marL="0" rtl="0" algn="l">
              <a:lnSpc>
                <a:spcPct val="110000"/>
              </a:lnSpc>
              <a:spcBef>
                <a:spcPts val="0"/>
              </a:spcBef>
              <a:spcAft>
                <a:spcPts val="0"/>
              </a:spcAft>
              <a:buClr>
                <a:schemeClr val="dk1"/>
              </a:buClr>
              <a:buSzPts val="2400"/>
              <a:buNone/>
            </a:pPr>
            <a:r>
              <a:rPr b="1" lang="en-US"/>
              <a:t>Logistic Regression</a:t>
            </a:r>
            <a:r>
              <a:rPr b="1" lang="en-US" sz="1800">
                <a:latin typeface="Arial"/>
                <a:ea typeface="Arial"/>
                <a:cs typeface="Arial"/>
                <a:sym typeface="Arial"/>
              </a:rPr>
              <a:t> </a:t>
            </a:r>
            <a:endParaRPr b="1" sz="1800">
              <a:latin typeface="Arial"/>
              <a:ea typeface="Arial"/>
              <a:cs typeface="Arial"/>
              <a:sym typeface="Arial"/>
            </a:endParaRPr>
          </a:p>
        </p:txBody>
      </p:sp>
      <p:pic>
        <p:nvPicPr>
          <p:cNvPr id="289" name="Google Shape;289;p25"/>
          <p:cNvPicPr preferRelativeResize="0"/>
          <p:nvPr/>
        </p:nvPicPr>
        <p:blipFill rotWithShape="1">
          <a:blip r:embed="rId3">
            <a:alphaModFix/>
          </a:blip>
          <a:srcRect b="0" l="0" r="0" t="0"/>
          <a:stretch/>
        </p:blipFill>
        <p:spPr>
          <a:xfrm>
            <a:off x="462635" y="2639345"/>
            <a:ext cx="5467902" cy="3498178"/>
          </a:xfrm>
          <a:prstGeom prst="rect">
            <a:avLst/>
          </a:prstGeom>
          <a:noFill/>
          <a:ln>
            <a:noFill/>
          </a:ln>
        </p:spPr>
      </p:pic>
      <p:pic>
        <p:nvPicPr>
          <p:cNvPr id="290" name="Google Shape;290;p25"/>
          <p:cNvPicPr preferRelativeResize="0"/>
          <p:nvPr/>
        </p:nvPicPr>
        <p:blipFill rotWithShape="1">
          <a:blip r:embed="rId4">
            <a:alphaModFix/>
          </a:blip>
          <a:srcRect b="0" l="0" r="0" t="0"/>
          <a:stretch/>
        </p:blipFill>
        <p:spPr>
          <a:xfrm>
            <a:off x="6135833" y="2541155"/>
            <a:ext cx="5594612" cy="357089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4" name="Shape 294"/>
        <p:cNvGrpSpPr/>
        <p:nvPr/>
      </p:nvGrpSpPr>
      <p:grpSpPr>
        <a:xfrm>
          <a:off x="0" y="0"/>
          <a:ext cx="0" cy="0"/>
          <a:chOff x="0" y="0"/>
          <a:chExt cx="0" cy="0"/>
        </a:xfrm>
      </p:grpSpPr>
      <p:sp>
        <p:nvSpPr>
          <p:cNvPr id="295" name="Google Shape;295;p26"/>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Binary abstract code patterns in cyan and magenta waves" id="296" name="Google Shape;296;p26"/>
          <p:cNvPicPr preferRelativeResize="0"/>
          <p:nvPr/>
        </p:nvPicPr>
        <p:blipFill rotWithShape="1">
          <a:blip r:embed="rId3">
            <a:alphaModFix/>
          </a:blip>
          <a:srcRect b="-1" l="7809" r="7808" t="0"/>
          <a:stretch/>
        </p:blipFill>
        <p:spPr>
          <a:xfrm>
            <a:off x="3522468" y="10"/>
            <a:ext cx="8669532" cy="6857990"/>
          </a:xfrm>
          <a:prstGeom prst="rect">
            <a:avLst/>
          </a:prstGeom>
          <a:noFill/>
          <a:ln>
            <a:noFill/>
          </a:ln>
        </p:spPr>
      </p:pic>
      <p:sp>
        <p:nvSpPr>
          <p:cNvPr id="297" name="Google Shape;297;p26"/>
          <p:cNvSpPr/>
          <p:nvPr/>
        </p:nvSpPr>
        <p:spPr>
          <a:xfrm>
            <a:off x="2" y="0"/>
            <a:ext cx="9756601" cy="6858000"/>
          </a:xfrm>
          <a:prstGeom prst="rect">
            <a:avLst/>
          </a:prstGeom>
          <a:gradFill>
            <a:gsLst>
              <a:gs pos="0">
                <a:srgbClr val="000000">
                  <a:alpha val="0"/>
                </a:srgbClr>
              </a:gs>
              <a:gs pos="19000">
                <a:srgbClr val="000000">
                  <a:alpha val="37647"/>
                </a:srgbClr>
              </a:gs>
              <a:gs pos="35000">
                <a:srgbClr val="000000">
                  <a:alpha val="77647"/>
                </a:srgbClr>
              </a:gs>
              <a:gs pos="58000">
                <a:schemeClr val="dk1"/>
              </a:gs>
              <a:gs pos="100000">
                <a:schemeClr val="dk1"/>
              </a:gs>
            </a:gsLst>
            <a:lin ang="108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98" name="Google Shape;298;p26"/>
          <p:cNvSpPr txBox="1"/>
          <p:nvPr>
            <p:ph type="title"/>
          </p:nvPr>
        </p:nvSpPr>
        <p:spPr>
          <a:xfrm>
            <a:off x="371094" y="1161288"/>
            <a:ext cx="3438144" cy="1124712"/>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lt1"/>
              </a:buClr>
              <a:buSzPts val="2800"/>
              <a:buFont typeface="Arial"/>
              <a:buNone/>
            </a:pPr>
            <a:r>
              <a:rPr lang="en-US" sz="2800">
                <a:solidFill>
                  <a:schemeClr val="lt1"/>
                </a:solidFill>
              </a:rPr>
              <a:t>Deep learning Models</a:t>
            </a:r>
            <a:endParaRPr sz="2800">
              <a:solidFill>
                <a:schemeClr val="lt1"/>
              </a:solidFill>
            </a:endParaRPr>
          </a:p>
        </p:txBody>
      </p:sp>
      <p:sp>
        <p:nvSpPr>
          <p:cNvPr id="299" name="Google Shape;299;p26"/>
          <p:cNvSpPr/>
          <p:nvPr/>
        </p:nvSpPr>
        <p:spPr>
          <a:xfrm rot="5400000">
            <a:off x="662559" y="605790"/>
            <a:ext cx="73152" cy="5486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300" name="Google Shape;300;p26"/>
          <p:cNvSpPr/>
          <p:nvPr/>
        </p:nvSpPr>
        <p:spPr>
          <a:xfrm>
            <a:off x="428244" y="2443480"/>
            <a:ext cx="3300984" cy="18288"/>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301" name="Google Shape;301;p26"/>
          <p:cNvSpPr txBox="1"/>
          <p:nvPr>
            <p:ph idx="1" type="body"/>
          </p:nvPr>
        </p:nvSpPr>
        <p:spPr>
          <a:xfrm>
            <a:off x="371094" y="2718054"/>
            <a:ext cx="3438906" cy="3207258"/>
          </a:xfrm>
          <a:prstGeom prst="rect">
            <a:avLst/>
          </a:prstGeom>
          <a:noFill/>
          <a:ln>
            <a:noFill/>
          </a:ln>
        </p:spPr>
        <p:txBody>
          <a:bodyPr anchorCtr="0" anchor="t" bIns="45700" lIns="91425" spcFirstLastPara="1" rIns="91425" wrap="square" tIns="45700">
            <a:normAutofit/>
          </a:bodyPr>
          <a:lstStyle/>
          <a:p>
            <a:pPr indent="0" lvl="0" marL="0" rtl="0" algn="l">
              <a:lnSpc>
                <a:spcPct val="110000"/>
              </a:lnSpc>
              <a:spcBef>
                <a:spcPts val="0"/>
              </a:spcBef>
              <a:spcAft>
                <a:spcPts val="0"/>
              </a:spcAft>
              <a:buClr>
                <a:schemeClr val="lt1"/>
              </a:buClr>
              <a:buSzPts val="1700"/>
              <a:buNone/>
            </a:pPr>
            <a:r>
              <a:rPr b="1" lang="en-US" sz="1700">
                <a:solidFill>
                  <a:schemeClr val="lt1"/>
                </a:solidFill>
              </a:rPr>
              <a:t>For the machine learning models we used:</a:t>
            </a:r>
            <a:endParaRPr/>
          </a:p>
          <a:p>
            <a:pPr indent="0" lvl="0" marL="0" rtl="0" algn="l">
              <a:lnSpc>
                <a:spcPct val="110000"/>
              </a:lnSpc>
              <a:spcBef>
                <a:spcPts val="1000"/>
              </a:spcBef>
              <a:spcAft>
                <a:spcPts val="0"/>
              </a:spcAft>
              <a:buClr>
                <a:schemeClr val="dk1"/>
              </a:buClr>
              <a:buSzPts val="1700"/>
              <a:buNone/>
            </a:pPr>
            <a:r>
              <a:t/>
            </a:r>
            <a:endParaRPr b="1" sz="1700">
              <a:solidFill>
                <a:schemeClr val="lt1"/>
              </a:solidFill>
            </a:endParaRPr>
          </a:p>
          <a:p>
            <a:pPr indent="0" lvl="0" marL="0" rtl="0" algn="l">
              <a:lnSpc>
                <a:spcPct val="110000"/>
              </a:lnSpc>
              <a:spcBef>
                <a:spcPts val="1000"/>
              </a:spcBef>
              <a:spcAft>
                <a:spcPts val="0"/>
              </a:spcAft>
              <a:buClr>
                <a:schemeClr val="lt1"/>
              </a:buClr>
              <a:buSzPts val="1700"/>
              <a:buNone/>
            </a:pPr>
            <a:r>
              <a:rPr lang="en-US" sz="1700">
                <a:solidFill>
                  <a:schemeClr val="lt1"/>
                </a:solidFill>
              </a:rPr>
              <a:t>1. CNN &amp; </a:t>
            </a:r>
            <a:r>
              <a:rPr i="0" lang="en-US" sz="1600">
                <a:solidFill>
                  <a:schemeClr val="lt1"/>
                </a:solidFill>
              </a:rPr>
              <a:t>Bidirectional  </a:t>
            </a:r>
            <a:r>
              <a:rPr lang="en-US" sz="1700">
                <a:solidFill>
                  <a:schemeClr val="lt1"/>
                </a:solidFill>
              </a:rPr>
              <a:t>GRU &amp;</a:t>
            </a:r>
            <a:endParaRPr sz="1800">
              <a:solidFill>
                <a:schemeClr val="lt1"/>
              </a:solidFill>
            </a:endParaRPr>
          </a:p>
          <a:p>
            <a:pPr indent="0" lvl="0" marL="0" rtl="0" algn="l">
              <a:lnSpc>
                <a:spcPct val="110000"/>
              </a:lnSpc>
              <a:spcBef>
                <a:spcPts val="1000"/>
              </a:spcBef>
              <a:spcAft>
                <a:spcPts val="0"/>
              </a:spcAft>
              <a:buClr>
                <a:schemeClr val="lt1"/>
              </a:buClr>
              <a:buSzPts val="1700"/>
              <a:buNone/>
            </a:pPr>
            <a:r>
              <a:rPr lang="en-US" sz="1700">
                <a:solidFill>
                  <a:schemeClr val="lt1"/>
                </a:solidFill>
              </a:rPr>
              <a:t> LSTM</a:t>
            </a:r>
            <a:endParaRPr/>
          </a:p>
          <a:p>
            <a:pPr indent="0" lvl="0" marL="0" rtl="0" algn="l">
              <a:lnSpc>
                <a:spcPct val="110000"/>
              </a:lnSpc>
              <a:spcBef>
                <a:spcPts val="1000"/>
              </a:spcBef>
              <a:spcAft>
                <a:spcPts val="0"/>
              </a:spcAft>
              <a:buClr>
                <a:schemeClr val="lt1"/>
              </a:buClr>
              <a:buSzPts val="1700"/>
              <a:buNone/>
            </a:pPr>
            <a:r>
              <a:rPr lang="en-US" sz="1700">
                <a:solidFill>
                  <a:schemeClr val="lt1"/>
                </a:solidFill>
              </a:rPr>
              <a:t>2. CNN &amp; </a:t>
            </a:r>
            <a:r>
              <a:rPr i="0" lang="en-US" sz="1600">
                <a:solidFill>
                  <a:schemeClr val="lt1"/>
                </a:solidFill>
              </a:rPr>
              <a:t>Bidirectional</a:t>
            </a:r>
            <a:r>
              <a:rPr lang="en-US" sz="1700">
                <a:solidFill>
                  <a:schemeClr val="lt1"/>
                </a:solidFill>
              </a:rPr>
              <a:t> GRU &amp; LSTM with Attention mechanisms</a:t>
            </a:r>
            <a:endParaRPr sz="1700">
              <a:solidFill>
                <a:schemeClr val="lt1"/>
              </a:solidFill>
            </a:endParaRPr>
          </a:p>
          <a:p>
            <a:pPr indent="0" lvl="0" marL="0" rtl="0" algn="l">
              <a:lnSpc>
                <a:spcPct val="110000"/>
              </a:lnSpc>
              <a:spcBef>
                <a:spcPts val="1000"/>
              </a:spcBef>
              <a:spcAft>
                <a:spcPts val="0"/>
              </a:spcAft>
              <a:buClr>
                <a:schemeClr val="dk1"/>
              </a:buClr>
              <a:buSzPts val="1700"/>
              <a:buNone/>
            </a:pPr>
            <a:r>
              <a:t/>
            </a:r>
            <a:endParaRPr sz="1700">
              <a:solidFill>
                <a:schemeClr val="lt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5" name="Shape 305"/>
        <p:cNvGrpSpPr/>
        <p:nvPr/>
      </p:nvGrpSpPr>
      <p:grpSpPr>
        <a:xfrm>
          <a:off x="0" y="0"/>
          <a:ext cx="0" cy="0"/>
          <a:chOff x="0" y="0"/>
          <a:chExt cx="0" cy="0"/>
        </a:xfrm>
      </p:grpSpPr>
      <p:sp>
        <p:nvSpPr>
          <p:cNvPr id="306" name="Google Shape;306;p27"/>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07" name="Google Shape;307;p27"/>
          <p:cNvSpPr/>
          <p:nvPr/>
        </p:nvSpPr>
        <p:spPr>
          <a:xfrm>
            <a:off x="-1" y="0"/>
            <a:ext cx="4818889" cy="6858000"/>
          </a:xfrm>
          <a:custGeom>
            <a:rect b="b" l="l" r="r" t="t"/>
            <a:pathLst>
              <a:path extrusionOk="0" h="6858000" w="4818889">
                <a:moveTo>
                  <a:pt x="0" y="0"/>
                </a:moveTo>
                <a:lnTo>
                  <a:pt x="3605911" y="0"/>
                </a:lnTo>
                <a:lnTo>
                  <a:pt x="3668894" y="69271"/>
                </a:lnTo>
                <a:cubicBezTo>
                  <a:pt x="4379420" y="929100"/>
                  <a:pt x="4818889" y="2116944"/>
                  <a:pt x="4818889" y="3429000"/>
                </a:cubicBezTo>
                <a:cubicBezTo>
                  <a:pt x="4818889" y="4741056"/>
                  <a:pt x="4379420" y="5928900"/>
                  <a:pt x="3668894" y="6788730"/>
                </a:cubicBezTo>
                <a:lnTo>
                  <a:pt x="3605911" y="6858000"/>
                </a:lnTo>
                <a:lnTo>
                  <a:pt x="0" y="6858000"/>
                </a:lnTo>
                <a:close/>
              </a:path>
            </a:pathLst>
          </a:custGeom>
          <a:solidFill>
            <a:schemeClr val="lt1"/>
          </a:solidFill>
          <a:ln cap="flat" cmpd="sng" w="9525">
            <a:solidFill>
              <a:srgbClr val="F2F2DF"/>
            </a:solidFill>
            <a:prstDash val="solid"/>
            <a:miter lim="800000"/>
            <a:headEnd len="sm" w="sm" type="none"/>
            <a:tailEnd len="sm" w="sm" type="none"/>
          </a:ln>
          <a:effectLst>
            <a:outerShdw blurRad="50800" rotWithShape="0" algn="l" dist="38100">
              <a:srgbClr val="D8D8D8">
                <a:alpha val="29803"/>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308" name="Google Shape;308;p27"/>
          <p:cNvSpPr/>
          <p:nvPr/>
        </p:nvSpPr>
        <p:spPr>
          <a:xfrm>
            <a:off x="1" y="0"/>
            <a:ext cx="4811477" cy="6858000"/>
          </a:xfrm>
          <a:custGeom>
            <a:rect b="b" l="l" r="r" t="t"/>
            <a:pathLst>
              <a:path extrusionOk="0" h="6858000" w="4811477">
                <a:moveTo>
                  <a:pt x="0" y="0"/>
                </a:moveTo>
                <a:lnTo>
                  <a:pt x="3598499" y="0"/>
                </a:lnTo>
                <a:lnTo>
                  <a:pt x="3661482" y="69271"/>
                </a:lnTo>
                <a:cubicBezTo>
                  <a:pt x="4372008" y="929100"/>
                  <a:pt x="4811477" y="2116944"/>
                  <a:pt x="4811477" y="3429000"/>
                </a:cubicBezTo>
                <a:cubicBezTo>
                  <a:pt x="4811477" y="4741056"/>
                  <a:pt x="4372008" y="5928900"/>
                  <a:pt x="3661482" y="6788730"/>
                </a:cubicBezTo>
                <a:lnTo>
                  <a:pt x="3598499" y="6858000"/>
                </a:lnTo>
                <a:lnTo>
                  <a:pt x="0" y="6858000"/>
                </a:lnTo>
                <a:close/>
              </a:path>
            </a:pathLst>
          </a:cu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309" name="Google Shape;309;p27"/>
          <p:cNvSpPr txBox="1"/>
          <p:nvPr>
            <p:ph type="title"/>
          </p:nvPr>
        </p:nvSpPr>
        <p:spPr>
          <a:xfrm>
            <a:off x="604371" y="1117176"/>
            <a:ext cx="3602736" cy="452628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000"/>
              <a:buFont typeface="Arial"/>
              <a:buNone/>
            </a:pPr>
            <a:r>
              <a:rPr lang="en-US"/>
              <a:t>CNN &amp; </a:t>
            </a:r>
            <a:r>
              <a:rPr b="1" i="0" lang="en-US"/>
              <a:t>Bidirectional </a:t>
            </a:r>
            <a:br>
              <a:rPr lang="en-US"/>
            </a:br>
            <a:r>
              <a:rPr lang="en-US"/>
              <a:t>(GRU &amp; LSTM)</a:t>
            </a:r>
            <a:br>
              <a:rPr lang="en-US"/>
            </a:br>
            <a:endParaRPr/>
          </a:p>
        </p:txBody>
      </p:sp>
      <p:sp>
        <p:nvSpPr>
          <p:cNvPr id="310" name="Google Shape;310;p27"/>
          <p:cNvSpPr/>
          <p:nvPr/>
        </p:nvSpPr>
        <p:spPr>
          <a:xfrm>
            <a:off x="0" y="3081528"/>
            <a:ext cx="128016" cy="704088"/>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nvGrpSpPr>
          <p:cNvPr id="311" name="Google Shape;311;p27"/>
          <p:cNvGrpSpPr/>
          <p:nvPr/>
        </p:nvGrpSpPr>
        <p:grpSpPr>
          <a:xfrm>
            <a:off x="5097200" y="782971"/>
            <a:ext cx="6946364" cy="5194688"/>
            <a:chOff x="8733" y="435839"/>
            <a:chExt cx="6946364" cy="5194688"/>
          </a:xfrm>
        </p:grpSpPr>
        <p:sp>
          <p:nvSpPr>
            <p:cNvPr id="312" name="Google Shape;312;p27"/>
            <p:cNvSpPr/>
            <p:nvPr/>
          </p:nvSpPr>
          <p:spPr>
            <a:xfrm>
              <a:off x="2014553" y="992405"/>
              <a:ext cx="431152" cy="91440"/>
            </a:xfrm>
            <a:custGeom>
              <a:rect b="b" l="l" r="r" t="t"/>
              <a:pathLst>
                <a:path extrusionOk="0" h="120000" w="120000">
                  <a:moveTo>
                    <a:pt x="0" y="60000"/>
                  </a:moveTo>
                  <a:lnTo>
                    <a:pt x="120000" y="60000"/>
                  </a:lnTo>
                </a:path>
              </a:pathLst>
            </a:custGeom>
            <a:noFill/>
            <a:ln cap="flat" cmpd="sng" w="9525">
              <a:solidFill>
                <a:srgbClr val="4CA0C2"/>
              </a:solidFill>
              <a:prstDash val="solid"/>
              <a:miter lim="800000"/>
              <a:headEnd len="sm" w="sm" type="none"/>
              <a:tailEnd len="med" w="med" type="stealth"/>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27"/>
            <p:cNvSpPr txBox="1"/>
            <p:nvPr/>
          </p:nvSpPr>
          <p:spPr>
            <a:xfrm>
              <a:off x="2218585" y="1035814"/>
              <a:ext cx="23087" cy="4622"/>
            </a:xfrm>
            <a:prstGeom prst="rect">
              <a:avLst/>
            </a:prstGeom>
            <a:noFill/>
            <a:ln>
              <a:noFill/>
            </a:ln>
          </p:spPr>
          <p:txBody>
            <a:bodyPr anchorCtr="0" anchor="ctr" bIns="0" lIns="12700" spcFirstLastPara="1" rIns="12700" wrap="square" tIns="0">
              <a:noAutofit/>
            </a:bodyPr>
            <a:lstStyle/>
            <a:p>
              <a:pPr indent="0" lvl="0" marL="0" marR="0" rtl="0" algn="ctr">
                <a:lnSpc>
                  <a:spcPct val="90000"/>
                </a:lnSpc>
                <a:spcBef>
                  <a:spcPts val="0"/>
                </a:spcBef>
                <a:spcAft>
                  <a:spcPts val="0"/>
                </a:spcAft>
                <a:buClr>
                  <a:schemeClr val="dk1"/>
                </a:buClr>
                <a:buSzPts val="500"/>
                <a:buFont typeface="Arial"/>
                <a:buNone/>
              </a:pPr>
              <a:r>
                <a:t/>
              </a:r>
              <a:endParaRPr sz="500">
                <a:solidFill>
                  <a:schemeClr val="dk1"/>
                </a:solidFill>
                <a:latin typeface="Arial"/>
                <a:ea typeface="Arial"/>
                <a:cs typeface="Arial"/>
                <a:sym typeface="Arial"/>
              </a:endParaRPr>
            </a:p>
          </p:txBody>
        </p:sp>
        <p:sp>
          <p:nvSpPr>
            <p:cNvPr id="314" name="Google Shape;314;p27"/>
            <p:cNvSpPr/>
            <p:nvPr/>
          </p:nvSpPr>
          <p:spPr>
            <a:xfrm>
              <a:off x="8733" y="435839"/>
              <a:ext cx="2007619" cy="1204571"/>
            </a:xfrm>
            <a:prstGeom prst="rect">
              <a:avLst/>
            </a:prstGeom>
            <a:gradFill>
              <a:gsLst>
                <a:gs pos="0">
                  <a:srgbClr val="38385A"/>
                </a:gs>
                <a:gs pos="50000">
                  <a:srgbClr val="515182"/>
                </a:gs>
                <a:gs pos="100000">
                  <a:srgbClr val="62629C"/>
                </a:gs>
              </a:gsLst>
              <a:lin ang="2700000" scaled="0"/>
            </a:gra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27"/>
            <p:cNvSpPr txBox="1"/>
            <p:nvPr/>
          </p:nvSpPr>
          <p:spPr>
            <a:xfrm>
              <a:off x="8733" y="435839"/>
              <a:ext cx="2007619" cy="1204571"/>
            </a:xfrm>
            <a:prstGeom prst="rect">
              <a:avLst/>
            </a:prstGeom>
            <a:noFill/>
            <a:ln>
              <a:noFill/>
            </a:ln>
          </p:spPr>
          <p:txBody>
            <a:bodyPr anchorCtr="0" anchor="ctr" bIns="103250" lIns="98375" spcFirstLastPara="1" rIns="98375" wrap="square" tIns="103250">
              <a:noAutofit/>
            </a:bodyPr>
            <a:lstStyle/>
            <a:p>
              <a:pPr indent="0" lvl="0" marL="0" marR="0" rtl="0" algn="ctr">
                <a:lnSpc>
                  <a:spcPct val="90000"/>
                </a:lnSpc>
                <a:spcBef>
                  <a:spcPts val="0"/>
                </a:spcBef>
                <a:spcAft>
                  <a:spcPts val="0"/>
                </a:spcAft>
                <a:buClr>
                  <a:schemeClr val="lt1"/>
                </a:buClr>
                <a:buSzPts val="1200"/>
                <a:buFont typeface="Arial"/>
                <a:buNone/>
              </a:pPr>
              <a:r>
                <a:rPr lang="en-US" sz="1200">
                  <a:solidFill>
                    <a:schemeClr val="lt1"/>
                  </a:solidFill>
                  <a:latin typeface="Arial"/>
                  <a:ea typeface="Arial"/>
                  <a:cs typeface="Arial"/>
                  <a:sym typeface="Arial"/>
                </a:rPr>
                <a:t>Input Layer: Takes in the data.</a:t>
              </a:r>
              <a:endParaRPr/>
            </a:p>
          </p:txBody>
        </p:sp>
        <p:sp>
          <p:nvSpPr>
            <p:cNvPr id="316" name="Google Shape;316;p27"/>
            <p:cNvSpPr/>
            <p:nvPr/>
          </p:nvSpPr>
          <p:spPr>
            <a:xfrm>
              <a:off x="4483925" y="992405"/>
              <a:ext cx="431152" cy="91440"/>
            </a:xfrm>
            <a:custGeom>
              <a:rect b="b" l="l" r="r" t="t"/>
              <a:pathLst>
                <a:path extrusionOk="0" h="120000" w="120000">
                  <a:moveTo>
                    <a:pt x="0" y="60000"/>
                  </a:moveTo>
                  <a:lnTo>
                    <a:pt x="120000" y="60000"/>
                  </a:lnTo>
                </a:path>
              </a:pathLst>
            </a:custGeom>
            <a:noFill/>
            <a:ln cap="flat" cmpd="sng" w="9525">
              <a:solidFill>
                <a:srgbClr val="4CA0C2"/>
              </a:solidFill>
              <a:prstDash val="solid"/>
              <a:miter lim="800000"/>
              <a:headEnd len="sm" w="sm" type="none"/>
              <a:tailEnd len="med" w="med" type="stealth"/>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27"/>
            <p:cNvSpPr txBox="1"/>
            <p:nvPr/>
          </p:nvSpPr>
          <p:spPr>
            <a:xfrm>
              <a:off x="4687958" y="1035814"/>
              <a:ext cx="23087" cy="4622"/>
            </a:xfrm>
            <a:prstGeom prst="rect">
              <a:avLst/>
            </a:prstGeom>
            <a:noFill/>
            <a:ln>
              <a:noFill/>
            </a:ln>
          </p:spPr>
          <p:txBody>
            <a:bodyPr anchorCtr="0" anchor="ctr" bIns="0" lIns="12700" spcFirstLastPara="1" rIns="12700" wrap="square" tIns="0">
              <a:noAutofit/>
            </a:bodyPr>
            <a:lstStyle/>
            <a:p>
              <a:pPr indent="0" lvl="0" marL="0" marR="0" rtl="0" algn="ctr">
                <a:lnSpc>
                  <a:spcPct val="90000"/>
                </a:lnSpc>
                <a:spcBef>
                  <a:spcPts val="0"/>
                </a:spcBef>
                <a:spcAft>
                  <a:spcPts val="0"/>
                </a:spcAft>
                <a:buClr>
                  <a:schemeClr val="dk1"/>
                </a:buClr>
                <a:buSzPts val="500"/>
                <a:buFont typeface="Arial"/>
                <a:buNone/>
              </a:pPr>
              <a:r>
                <a:t/>
              </a:r>
              <a:endParaRPr sz="500">
                <a:solidFill>
                  <a:schemeClr val="dk1"/>
                </a:solidFill>
                <a:latin typeface="Arial"/>
                <a:ea typeface="Arial"/>
                <a:cs typeface="Arial"/>
                <a:sym typeface="Arial"/>
              </a:endParaRPr>
            </a:p>
          </p:txBody>
        </p:sp>
        <p:sp>
          <p:nvSpPr>
            <p:cNvPr id="318" name="Google Shape;318;p27"/>
            <p:cNvSpPr/>
            <p:nvPr/>
          </p:nvSpPr>
          <p:spPr>
            <a:xfrm>
              <a:off x="2478106" y="435839"/>
              <a:ext cx="2007619" cy="1204571"/>
            </a:xfrm>
            <a:prstGeom prst="rect">
              <a:avLst/>
            </a:prstGeom>
            <a:gradFill>
              <a:gsLst>
                <a:gs pos="0">
                  <a:srgbClr val="38385A"/>
                </a:gs>
                <a:gs pos="50000">
                  <a:srgbClr val="515182"/>
                </a:gs>
                <a:gs pos="100000">
                  <a:srgbClr val="62629C"/>
                </a:gs>
              </a:gsLst>
              <a:lin ang="2700000" scaled="0"/>
            </a:gra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27"/>
            <p:cNvSpPr txBox="1"/>
            <p:nvPr/>
          </p:nvSpPr>
          <p:spPr>
            <a:xfrm>
              <a:off x="2478106" y="435839"/>
              <a:ext cx="2007619" cy="1204571"/>
            </a:xfrm>
            <a:prstGeom prst="rect">
              <a:avLst/>
            </a:prstGeom>
            <a:noFill/>
            <a:ln>
              <a:noFill/>
            </a:ln>
          </p:spPr>
          <p:txBody>
            <a:bodyPr anchorCtr="0" anchor="ctr" bIns="103250" lIns="98375" spcFirstLastPara="1" rIns="98375" wrap="square" tIns="103250">
              <a:noAutofit/>
            </a:bodyPr>
            <a:lstStyle/>
            <a:p>
              <a:pPr indent="0" lvl="0" marL="0" marR="0" rtl="0" algn="ctr">
                <a:lnSpc>
                  <a:spcPct val="90000"/>
                </a:lnSpc>
                <a:spcBef>
                  <a:spcPts val="0"/>
                </a:spcBef>
                <a:spcAft>
                  <a:spcPts val="0"/>
                </a:spcAft>
                <a:buClr>
                  <a:schemeClr val="lt1"/>
                </a:buClr>
                <a:buSzPts val="1200"/>
                <a:buFont typeface="Arial"/>
                <a:buNone/>
              </a:pPr>
              <a:r>
                <a:rPr lang="en-US" sz="1200">
                  <a:solidFill>
                    <a:schemeClr val="lt1"/>
                  </a:solidFill>
                  <a:latin typeface="Arial"/>
                  <a:ea typeface="Arial"/>
                  <a:cs typeface="Arial"/>
                  <a:sym typeface="Arial"/>
                </a:rPr>
                <a:t>Embedding Layer: Converts input data into dense vectors.</a:t>
              </a:r>
              <a:endParaRPr/>
            </a:p>
          </p:txBody>
        </p:sp>
        <p:sp>
          <p:nvSpPr>
            <p:cNvPr id="320" name="Google Shape;320;p27"/>
            <p:cNvSpPr/>
            <p:nvPr/>
          </p:nvSpPr>
          <p:spPr>
            <a:xfrm>
              <a:off x="1012543" y="1638611"/>
              <a:ext cx="4938744" cy="581260"/>
            </a:xfrm>
            <a:custGeom>
              <a:rect b="b" l="l" r="r" t="t"/>
              <a:pathLst>
                <a:path extrusionOk="0" h="120000" w="120000">
                  <a:moveTo>
                    <a:pt x="120000" y="0"/>
                  </a:moveTo>
                  <a:lnTo>
                    <a:pt x="120000" y="63530"/>
                  </a:lnTo>
                  <a:lnTo>
                    <a:pt x="0" y="63530"/>
                  </a:lnTo>
                  <a:lnTo>
                    <a:pt x="0" y="120000"/>
                  </a:lnTo>
                </a:path>
              </a:pathLst>
            </a:custGeom>
            <a:noFill/>
            <a:ln cap="flat" cmpd="sng" w="9525">
              <a:solidFill>
                <a:srgbClr val="4CA0C2"/>
              </a:solidFill>
              <a:prstDash val="solid"/>
              <a:miter lim="800000"/>
              <a:headEnd len="sm" w="sm" type="none"/>
              <a:tailEnd len="med" w="med" type="stealth"/>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27"/>
            <p:cNvSpPr txBox="1"/>
            <p:nvPr/>
          </p:nvSpPr>
          <p:spPr>
            <a:xfrm>
              <a:off x="3357503" y="1926930"/>
              <a:ext cx="248825" cy="4622"/>
            </a:xfrm>
            <a:prstGeom prst="rect">
              <a:avLst/>
            </a:prstGeom>
            <a:noFill/>
            <a:ln>
              <a:noFill/>
            </a:ln>
          </p:spPr>
          <p:txBody>
            <a:bodyPr anchorCtr="0" anchor="ctr" bIns="0" lIns="12700" spcFirstLastPara="1" rIns="12700" wrap="square" tIns="0">
              <a:noAutofit/>
            </a:bodyPr>
            <a:lstStyle/>
            <a:p>
              <a:pPr indent="0" lvl="0" marL="0" marR="0" rtl="0" algn="ctr">
                <a:lnSpc>
                  <a:spcPct val="90000"/>
                </a:lnSpc>
                <a:spcBef>
                  <a:spcPts val="0"/>
                </a:spcBef>
                <a:spcAft>
                  <a:spcPts val="0"/>
                </a:spcAft>
                <a:buClr>
                  <a:schemeClr val="dk1"/>
                </a:buClr>
                <a:buSzPts val="500"/>
                <a:buFont typeface="Arial"/>
                <a:buNone/>
              </a:pPr>
              <a:r>
                <a:t/>
              </a:r>
              <a:endParaRPr sz="500">
                <a:solidFill>
                  <a:schemeClr val="dk1"/>
                </a:solidFill>
                <a:latin typeface="Arial"/>
                <a:ea typeface="Arial"/>
                <a:cs typeface="Arial"/>
                <a:sym typeface="Arial"/>
              </a:endParaRPr>
            </a:p>
          </p:txBody>
        </p:sp>
        <p:sp>
          <p:nvSpPr>
            <p:cNvPr id="322" name="Google Shape;322;p27"/>
            <p:cNvSpPr/>
            <p:nvPr/>
          </p:nvSpPr>
          <p:spPr>
            <a:xfrm>
              <a:off x="4947478" y="435839"/>
              <a:ext cx="2007619" cy="1204571"/>
            </a:xfrm>
            <a:prstGeom prst="rect">
              <a:avLst/>
            </a:prstGeom>
            <a:gradFill>
              <a:gsLst>
                <a:gs pos="0">
                  <a:srgbClr val="38385A"/>
                </a:gs>
                <a:gs pos="50000">
                  <a:srgbClr val="515182"/>
                </a:gs>
                <a:gs pos="100000">
                  <a:srgbClr val="62629C"/>
                </a:gs>
              </a:gsLst>
              <a:lin ang="2700000" scaled="0"/>
            </a:gra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27"/>
            <p:cNvSpPr txBox="1"/>
            <p:nvPr/>
          </p:nvSpPr>
          <p:spPr>
            <a:xfrm>
              <a:off x="4947478" y="435839"/>
              <a:ext cx="2007619" cy="1204571"/>
            </a:xfrm>
            <a:prstGeom prst="rect">
              <a:avLst/>
            </a:prstGeom>
            <a:noFill/>
            <a:ln>
              <a:noFill/>
            </a:ln>
          </p:spPr>
          <p:txBody>
            <a:bodyPr anchorCtr="0" anchor="ctr" bIns="103250" lIns="98375" spcFirstLastPara="1" rIns="98375" wrap="square" tIns="103250">
              <a:noAutofit/>
            </a:bodyPr>
            <a:lstStyle/>
            <a:p>
              <a:pPr indent="0" lvl="0" marL="0" marR="0" rtl="0" algn="ctr">
                <a:lnSpc>
                  <a:spcPct val="90000"/>
                </a:lnSpc>
                <a:spcBef>
                  <a:spcPts val="0"/>
                </a:spcBef>
                <a:spcAft>
                  <a:spcPts val="0"/>
                </a:spcAft>
                <a:buClr>
                  <a:schemeClr val="lt1"/>
                </a:buClr>
                <a:buSzPts val="1200"/>
                <a:buFont typeface="Arial"/>
                <a:buNone/>
              </a:pPr>
              <a:r>
                <a:rPr lang="en-US" sz="1200">
                  <a:solidFill>
                    <a:schemeClr val="lt1"/>
                  </a:solidFill>
                  <a:latin typeface="Arial"/>
                  <a:ea typeface="Arial"/>
                  <a:cs typeface="Arial"/>
                  <a:sym typeface="Arial"/>
                </a:rPr>
                <a:t>SpatialDropout1D Layer: Applies dropout across the spatial dimension.</a:t>
              </a:r>
              <a:endParaRPr/>
            </a:p>
          </p:txBody>
        </p:sp>
        <p:sp>
          <p:nvSpPr>
            <p:cNvPr id="324" name="Google Shape;324;p27"/>
            <p:cNvSpPr/>
            <p:nvPr/>
          </p:nvSpPr>
          <p:spPr>
            <a:xfrm>
              <a:off x="2014553" y="2808838"/>
              <a:ext cx="431152" cy="91440"/>
            </a:xfrm>
            <a:custGeom>
              <a:rect b="b" l="l" r="r" t="t"/>
              <a:pathLst>
                <a:path extrusionOk="0" h="120000" w="120000">
                  <a:moveTo>
                    <a:pt x="0" y="60000"/>
                  </a:moveTo>
                  <a:lnTo>
                    <a:pt x="120000" y="60000"/>
                  </a:lnTo>
                </a:path>
              </a:pathLst>
            </a:custGeom>
            <a:noFill/>
            <a:ln cap="flat" cmpd="sng" w="9525">
              <a:solidFill>
                <a:srgbClr val="4CA0C2"/>
              </a:solidFill>
              <a:prstDash val="solid"/>
              <a:miter lim="800000"/>
              <a:headEnd len="sm" w="sm" type="none"/>
              <a:tailEnd len="med" w="med" type="stealth"/>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27"/>
            <p:cNvSpPr txBox="1"/>
            <p:nvPr/>
          </p:nvSpPr>
          <p:spPr>
            <a:xfrm>
              <a:off x="2218585" y="2852247"/>
              <a:ext cx="23087" cy="4622"/>
            </a:xfrm>
            <a:prstGeom prst="rect">
              <a:avLst/>
            </a:prstGeom>
            <a:noFill/>
            <a:ln>
              <a:noFill/>
            </a:ln>
          </p:spPr>
          <p:txBody>
            <a:bodyPr anchorCtr="0" anchor="ctr" bIns="0" lIns="12700" spcFirstLastPara="1" rIns="12700" wrap="square" tIns="0">
              <a:noAutofit/>
            </a:bodyPr>
            <a:lstStyle/>
            <a:p>
              <a:pPr indent="0" lvl="0" marL="0" marR="0" rtl="0" algn="ctr">
                <a:lnSpc>
                  <a:spcPct val="90000"/>
                </a:lnSpc>
                <a:spcBef>
                  <a:spcPts val="0"/>
                </a:spcBef>
                <a:spcAft>
                  <a:spcPts val="0"/>
                </a:spcAft>
                <a:buClr>
                  <a:schemeClr val="dk1"/>
                </a:buClr>
                <a:buSzPts val="500"/>
                <a:buFont typeface="Arial"/>
                <a:buNone/>
              </a:pPr>
              <a:r>
                <a:t/>
              </a:r>
              <a:endParaRPr sz="500">
                <a:solidFill>
                  <a:schemeClr val="dk1"/>
                </a:solidFill>
                <a:latin typeface="Arial"/>
                <a:ea typeface="Arial"/>
                <a:cs typeface="Arial"/>
                <a:sym typeface="Arial"/>
              </a:endParaRPr>
            </a:p>
          </p:txBody>
        </p:sp>
        <p:sp>
          <p:nvSpPr>
            <p:cNvPr id="326" name="Google Shape;326;p27"/>
            <p:cNvSpPr/>
            <p:nvPr/>
          </p:nvSpPr>
          <p:spPr>
            <a:xfrm>
              <a:off x="8733" y="2252272"/>
              <a:ext cx="2007619" cy="1204571"/>
            </a:xfrm>
            <a:prstGeom prst="rect">
              <a:avLst/>
            </a:prstGeom>
            <a:gradFill>
              <a:gsLst>
                <a:gs pos="0">
                  <a:srgbClr val="38385A"/>
                </a:gs>
                <a:gs pos="50000">
                  <a:srgbClr val="515182"/>
                </a:gs>
                <a:gs pos="100000">
                  <a:srgbClr val="62629C"/>
                </a:gs>
              </a:gsLst>
              <a:lin ang="2700000" scaled="0"/>
            </a:gra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27"/>
            <p:cNvSpPr txBox="1"/>
            <p:nvPr/>
          </p:nvSpPr>
          <p:spPr>
            <a:xfrm>
              <a:off x="8733" y="2252272"/>
              <a:ext cx="2007619" cy="1204571"/>
            </a:xfrm>
            <a:prstGeom prst="rect">
              <a:avLst/>
            </a:prstGeom>
            <a:noFill/>
            <a:ln>
              <a:noFill/>
            </a:ln>
          </p:spPr>
          <p:txBody>
            <a:bodyPr anchorCtr="0" anchor="ctr" bIns="103250" lIns="98375" spcFirstLastPara="1" rIns="98375" wrap="square" tIns="103250">
              <a:noAutofit/>
            </a:bodyPr>
            <a:lstStyle/>
            <a:p>
              <a:pPr indent="0" lvl="0" marL="0" marR="0" rtl="0" algn="ctr">
                <a:lnSpc>
                  <a:spcPct val="90000"/>
                </a:lnSpc>
                <a:spcBef>
                  <a:spcPts val="0"/>
                </a:spcBef>
                <a:spcAft>
                  <a:spcPts val="0"/>
                </a:spcAft>
                <a:buClr>
                  <a:schemeClr val="lt1"/>
                </a:buClr>
                <a:buSzPts val="1200"/>
                <a:buFont typeface="Arial"/>
                <a:buNone/>
              </a:pPr>
              <a:r>
                <a:rPr lang="en-US" sz="1200">
                  <a:solidFill>
                    <a:schemeClr val="lt1"/>
                  </a:solidFill>
                  <a:latin typeface="Arial"/>
                  <a:ea typeface="Arial"/>
                  <a:cs typeface="Arial"/>
                  <a:sym typeface="Arial"/>
                </a:rPr>
                <a:t>Bidirectional GRU Layer: Captures both past and future context in the sequence.</a:t>
              </a:r>
              <a:endParaRPr/>
            </a:p>
          </p:txBody>
        </p:sp>
        <p:sp>
          <p:nvSpPr>
            <p:cNvPr id="328" name="Google Shape;328;p27"/>
            <p:cNvSpPr/>
            <p:nvPr/>
          </p:nvSpPr>
          <p:spPr>
            <a:xfrm>
              <a:off x="4483925" y="2808838"/>
              <a:ext cx="431152" cy="91440"/>
            </a:xfrm>
            <a:custGeom>
              <a:rect b="b" l="l" r="r" t="t"/>
              <a:pathLst>
                <a:path extrusionOk="0" h="120000" w="120000">
                  <a:moveTo>
                    <a:pt x="0" y="60000"/>
                  </a:moveTo>
                  <a:lnTo>
                    <a:pt x="120000" y="60000"/>
                  </a:lnTo>
                </a:path>
              </a:pathLst>
            </a:custGeom>
            <a:noFill/>
            <a:ln cap="flat" cmpd="sng" w="9525">
              <a:solidFill>
                <a:srgbClr val="4CA0C2"/>
              </a:solidFill>
              <a:prstDash val="solid"/>
              <a:miter lim="800000"/>
              <a:headEnd len="sm" w="sm" type="none"/>
              <a:tailEnd len="med" w="med" type="stealth"/>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27"/>
            <p:cNvSpPr txBox="1"/>
            <p:nvPr/>
          </p:nvSpPr>
          <p:spPr>
            <a:xfrm>
              <a:off x="4687958" y="2852247"/>
              <a:ext cx="23087" cy="4622"/>
            </a:xfrm>
            <a:prstGeom prst="rect">
              <a:avLst/>
            </a:prstGeom>
            <a:noFill/>
            <a:ln>
              <a:noFill/>
            </a:ln>
          </p:spPr>
          <p:txBody>
            <a:bodyPr anchorCtr="0" anchor="ctr" bIns="0" lIns="12700" spcFirstLastPara="1" rIns="12700" wrap="square" tIns="0">
              <a:noAutofit/>
            </a:bodyPr>
            <a:lstStyle/>
            <a:p>
              <a:pPr indent="0" lvl="0" marL="0" marR="0" rtl="0" algn="ctr">
                <a:lnSpc>
                  <a:spcPct val="90000"/>
                </a:lnSpc>
                <a:spcBef>
                  <a:spcPts val="0"/>
                </a:spcBef>
                <a:spcAft>
                  <a:spcPts val="0"/>
                </a:spcAft>
                <a:buClr>
                  <a:schemeClr val="dk1"/>
                </a:buClr>
                <a:buSzPts val="500"/>
                <a:buFont typeface="Arial"/>
                <a:buNone/>
              </a:pPr>
              <a:r>
                <a:t/>
              </a:r>
              <a:endParaRPr sz="500">
                <a:solidFill>
                  <a:schemeClr val="dk1"/>
                </a:solidFill>
                <a:latin typeface="Arial"/>
                <a:ea typeface="Arial"/>
                <a:cs typeface="Arial"/>
                <a:sym typeface="Arial"/>
              </a:endParaRPr>
            </a:p>
          </p:txBody>
        </p:sp>
        <p:sp>
          <p:nvSpPr>
            <p:cNvPr id="330" name="Google Shape;330;p27"/>
            <p:cNvSpPr/>
            <p:nvPr/>
          </p:nvSpPr>
          <p:spPr>
            <a:xfrm>
              <a:off x="2478106" y="2252272"/>
              <a:ext cx="2007619" cy="1204571"/>
            </a:xfrm>
            <a:prstGeom prst="rect">
              <a:avLst/>
            </a:prstGeom>
            <a:gradFill>
              <a:gsLst>
                <a:gs pos="0">
                  <a:srgbClr val="38385A"/>
                </a:gs>
                <a:gs pos="50000">
                  <a:srgbClr val="515182"/>
                </a:gs>
                <a:gs pos="100000">
                  <a:srgbClr val="62629C"/>
                </a:gs>
              </a:gsLst>
              <a:lin ang="2700000" scaled="0"/>
            </a:gra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27"/>
            <p:cNvSpPr txBox="1"/>
            <p:nvPr/>
          </p:nvSpPr>
          <p:spPr>
            <a:xfrm>
              <a:off x="2478106" y="2252272"/>
              <a:ext cx="2007619" cy="1204571"/>
            </a:xfrm>
            <a:prstGeom prst="rect">
              <a:avLst/>
            </a:prstGeom>
            <a:noFill/>
            <a:ln>
              <a:noFill/>
            </a:ln>
          </p:spPr>
          <p:txBody>
            <a:bodyPr anchorCtr="0" anchor="ctr" bIns="103250" lIns="98375" spcFirstLastPara="1" rIns="98375" wrap="square" tIns="103250">
              <a:noAutofit/>
            </a:bodyPr>
            <a:lstStyle/>
            <a:p>
              <a:pPr indent="0" lvl="0" marL="0" marR="0" rtl="0" algn="ctr">
                <a:lnSpc>
                  <a:spcPct val="90000"/>
                </a:lnSpc>
                <a:spcBef>
                  <a:spcPts val="0"/>
                </a:spcBef>
                <a:spcAft>
                  <a:spcPts val="0"/>
                </a:spcAft>
                <a:buClr>
                  <a:schemeClr val="lt1"/>
                </a:buClr>
                <a:buSzPts val="1200"/>
                <a:buFont typeface="Arial"/>
                <a:buNone/>
              </a:pPr>
              <a:r>
                <a:rPr lang="en-US" sz="1200">
                  <a:solidFill>
                    <a:schemeClr val="lt1"/>
                  </a:solidFill>
                  <a:latin typeface="Arial"/>
                  <a:ea typeface="Arial"/>
                  <a:cs typeface="Arial"/>
                  <a:sym typeface="Arial"/>
                </a:rPr>
                <a:t>Conv1D Layer: Applies a convolution operation to the GRU output.</a:t>
              </a:r>
              <a:endParaRPr/>
            </a:p>
          </p:txBody>
        </p:sp>
        <p:sp>
          <p:nvSpPr>
            <p:cNvPr id="332" name="Google Shape;332;p27"/>
            <p:cNvSpPr/>
            <p:nvPr/>
          </p:nvSpPr>
          <p:spPr>
            <a:xfrm>
              <a:off x="1012543" y="3605151"/>
              <a:ext cx="4938744" cy="431152"/>
            </a:xfrm>
            <a:custGeom>
              <a:rect b="b" l="l" r="r" t="t"/>
              <a:pathLst>
                <a:path extrusionOk="0" h="120000" w="120000">
                  <a:moveTo>
                    <a:pt x="120000" y="0"/>
                  </a:moveTo>
                  <a:lnTo>
                    <a:pt x="120000" y="64759"/>
                  </a:lnTo>
                  <a:lnTo>
                    <a:pt x="0" y="64759"/>
                  </a:lnTo>
                  <a:lnTo>
                    <a:pt x="0" y="120000"/>
                  </a:lnTo>
                </a:path>
              </a:pathLst>
            </a:custGeom>
            <a:noFill/>
            <a:ln cap="flat" cmpd="sng" w="9525">
              <a:solidFill>
                <a:srgbClr val="4CA0C2"/>
              </a:solidFill>
              <a:prstDash val="solid"/>
              <a:miter lim="800000"/>
              <a:headEnd len="sm" w="sm" type="none"/>
              <a:tailEnd len="med" w="med" type="stealth"/>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27"/>
            <p:cNvSpPr txBox="1"/>
            <p:nvPr/>
          </p:nvSpPr>
          <p:spPr>
            <a:xfrm>
              <a:off x="3357908" y="3818416"/>
              <a:ext cx="248014" cy="4622"/>
            </a:xfrm>
            <a:prstGeom prst="rect">
              <a:avLst/>
            </a:prstGeom>
            <a:noFill/>
            <a:ln>
              <a:noFill/>
            </a:ln>
          </p:spPr>
          <p:txBody>
            <a:bodyPr anchorCtr="0" anchor="ctr" bIns="0" lIns="12700" spcFirstLastPara="1" rIns="12700" wrap="square" tIns="0">
              <a:noAutofit/>
            </a:bodyPr>
            <a:lstStyle/>
            <a:p>
              <a:pPr indent="0" lvl="0" marL="0" marR="0" rtl="0" algn="ctr">
                <a:lnSpc>
                  <a:spcPct val="90000"/>
                </a:lnSpc>
                <a:spcBef>
                  <a:spcPts val="0"/>
                </a:spcBef>
                <a:spcAft>
                  <a:spcPts val="0"/>
                </a:spcAft>
                <a:buClr>
                  <a:schemeClr val="dk1"/>
                </a:buClr>
                <a:buSzPts val="500"/>
                <a:buFont typeface="Arial"/>
                <a:buNone/>
              </a:pPr>
              <a:r>
                <a:t/>
              </a:r>
              <a:endParaRPr sz="500">
                <a:solidFill>
                  <a:schemeClr val="dk1"/>
                </a:solidFill>
                <a:latin typeface="Arial"/>
                <a:ea typeface="Arial"/>
                <a:cs typeface="Arial"/>
                <a:sym typeface="Arial"/>
              </a:endParaRPr>
            </a:p>
          </p:txBody>
        </p:sp>
        <p:sp>
          <p:nvSpPr>
            <p:cNvPr id="334" name="Google Shape;334;p27"/>
            <p:cNvSpPr/>
            <p:nvPr/>
          </p:nvSpPr>
          <p:spPr>
            <a:xfrm>
              <a:off x="4947478" y="2102164"/>
              <a:ext cx="2007619" cy="1504787"/>
            </a:xfrm>
            <a:prstGeom prst="rect">
              <a:avLst/>
            </a:prstGeom>
            <a:gradFill>
              <a:gsLst>
                <a:gs pos="0">
                  <a:srgbClr val="38385A"/>
                </a:gs>
                <a:gs pos="50000">
                  <a:srgbClr val="515182"/>
                </a:gs>
                <a:gs pos="100000">
                  <a:srgbClr val="62629C"/>
                </a:gs>
              </a:gsLst>
              <a:lin ang="2700000" scaled="0"/>
            </a:gra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27"/>
            <p:cNvSpPr txBox="1"/>
            <p:nvPr/>
          </p:nvSpPr>
          <p:spPr>
            <a:xfrm>
              <a:off x="4947478" y="2102164"/>
              <a:ext cx="2007619" cy="1504787"/>
            </a:xfrm>
            <a:prstGeom prst="rect">
              <a:avLst/>
            </a:prstGeom>
            <a:noFill/>
            <a:ln>
              <a:noFill/>
            </a:ln>
          </p:spPr>
          <p:txBody>
            <a:bodyPr anchorCtr="0" anchor="ctr" bIns="103250" lIns="98375" spcFirstLastPara="1" rIns="98375" wrap="square" tIns="103250">
              <a:noAutofit/>
            </a:bodyPr>
            <a:lstStyle/>
            <a:p>
              <a:pPr indent="0" lvl="0" marL="0" marR="0" rtl="0" algn="ctr">
                <a:lnSpc>
                  <a:spcPct val="90000"/>
                </a:lnSpc>
                <a:spcBef>
                  <a:spcPts val="0"/>
                </a:spcBef>
                <a:spcAft>
                  <a:spcPts val="0"/>
                </a:spcAft>
                <a:buClr>
                  <a:schemeClr val="lt1"/>
                </a:buClr>
                <a:buSzPts val="1200"/>
                <a:buFont typeface="Arial"/>
                <a:buNone/>
              </a:pPr>
              <a:r>
                <a:rPr lang="en-US" sz="1200">
                  <a:solidFill>
                    <a:schemeClr val="lt1"/>
                  </a:solidFill>
                  <a:latin typeface="Arial"/>
                  <a:ea typeface="Arial"/>
                  <a:cs typeface="Arial"/>
                  <a:sym typeface="Arial"/>
                </a:rPr>
                <a:t>GlobalAveragePooling1D and GlobalMaxPooling1D Layers: Perform global average and max pooling operations on the convoluted GRU output.</a:t>
              </a:r>
              <a:endParaRPr/>
            </a:p>
          </p:txBody>
        </p:sp>
        <p:sp>
          <p:nvSpPr>
            <p:cNvPr id="336" name="Google Shape;336;p27"/>
            <p:cNvSpPr/>
            <p:nvPr/>
          </p:nvSpPr>
          <p:spPr>
            <a:xfrm>
              <a:off x="2014553" y="4803896"/>
              <a:ext cx="431152" cy="91440"/>
            </a:xfrm>
            <a:custGeom>
              <a:rect b="b" l="l" r="r" t="t"/>
              <a:pathLst>
                <a:path extrusionOk="0" h="120000" w="120000">
                  <a:moveTo>
                    <a:pt x="0" y="60000"/>
                  </a:moveTo>
                  <a:lnTo>
                    <a:pt x="120000" y="60000"/>
                  </a:lnTo>
                </a:path>
              </a:pathLst>
            </a:custGeom>
            <a:noFill/>
            <a:ln cap="flat" cmpd="sng" w="9525">
              <a:solidFill>
                <a:srgbClr val="4CA0C2"/>
              </a:solidFill>
              <a:prstDash val="solid"/>
              <a:miter lim="800000"/>
              <a:headEnd len="sm" w="sm" type="none"/>
              <a:tailEnd len="med" w="med" type="stealth"/>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27"/>
            <p:cNvSpPr txBox="1"/>
            <p:nvPr/>
          </p:nvSpPr>
          <p:spPr>
            <a:xfrm>
              <a:off x="2218585" y="4847305"/>
              <a:ext cx="23087" cy="4622"/>
            </a:xfrm>
            <a:prstGeom prst="rect">
              <a:avLst/>
            </a:prstGeom>
            <a:noFill/>
            <a:ln>
              <a:noFill/>
            </a:ln>
          </p:spPr>
          <p:txBody>
            <a:bodyPr anchorCtr="0" anchor="ctr" bIns="0" lIns="12700" spcFirstLastPara="1" rIns="12700" wrap="square" tIns="0">
              <a:noAutofit/>
            </a:bodyPr>
            <a:lstStyle/>
            <a:p>
              <a:pPr indent="0" lvl="0" marL="0" marR="0" rtl="0" algn="ctr">
                <a:lnSpc>
                  <a:spcPct val="90000"/>
                </a:lnSpc>
                <a:spcBef>
                  <a:spcPts val="0"/>
                </a:spcBef>
                <a:spcAft>
                  <a:spcPts val="0"/>
                </a:spcAft>
                <a:buClr>
                  <a:schemeClr val="dk1"/>
                </a:buClr>
                <a:buSzPts val="500"/>
                <a:buFont typeface="Arial"/>
                <a:buNone/>
              </a:pPr>
              <a:r>
                <a:t/>
              </a:r>
              <a:endParaRPr sz="500">
                <a:solidFill>
                  <a:schemeClr val="dk1"/>
                </a:solidFill>
                <a:latin typeface="Arial"/>
                <a:ea typeface="Arial"/>
                <a:cs typeface="Arial"/>
                <a:sym typeface="Arial"/>
              </a:endParaRPr>
            </a:p>
          </p:txBody>
        </p:sp>
        <p:sp>
          <p:nvSpPr>
            <p:cNvPr id="338" name="Google Shape;338;p27"/>
            <p:cNvSpPr/>
            <p:nvPr/>
          </p:nvSpPr>
          <p:spPr>
            <a:xfrm>
              <a:off x="8733" y="4068704"/>
              <a:ext cx="2007619" cy="1561823"/>
            </a:xfrm>
            <a:prstGeom prst="rect">
              <a:avLst/>
            </a:prstGeom>
            <a:gradFill>
              <a:gsLst>
                <a:gs pos="0">
                  <a:srgbClr val="38385A"/>
                </a:gs>
                <a:gs pos="50000">
                  <a:srgbClr val="515182"/>
                </a:gs>
                <a:gs pos="100000">
                  <a:srgbClr val="62629C"/>
                </a:gs>
              </a:gsLst>
              <a:lin ang="2700000" scaled="0"/>
            </a:gra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27"/>
            <p:cNvSpPr txBox="1"/>
            <p:nvPr/>
          </p:nvSpPr>
          <p:spPr>
            <a:xfrm>
              <a:off x="8733" y="4068704"/>
              <a:ext cx="2007619" cy="1561823"/>
            </a:xfrm>
            <a:prstGeom prst="rect">
              <a:avLst/>
            </a:prstGeom>
            <a:noFill/>
            <a:ln>
              <a:noFill/>
            </a:ln>
          </p:spPr>
          <p:txBody>
            <a:bodyPr anchorCtr="0" anchor="ctr" bIns="103250" lIns="98375" spcFirstLastPara="1" rIns="98375" wrap="square" tIns="103250">
              <a:noAutofit/>
            </a:bodyPr>
            <a:lstStyle/>
            <a:p>
              <a:pPr indent="0" lvl="0" marL="0" marR="0" rtl="0" algn="ctr">
                <a:lnSpc>
                  <a:spcPct val="90000"/>
                </a:lnSpc>
                <a:spcBef>
                  <a:spcPts val="0"/>
                </a:spcBef>
                <a:spcAft>
                  <a:spcPts val="0"/>
                </a:spcAft>
                <a:buClr>
                  <a:schemeClr val="lt1"/>
                </a:buClr>
                <a:buSzPts val="1200"/>
                <a:buFont typeface="Arial"/>
                <a:buNone/>
              </a:pPr>
              <a:r>
                <a:rPr lang="en-US" sz="1200">
                  <a:solidFill>
                    <a:schemeClr val="lt1"/>
                  </a:solidFill>
                  <a:latin typeface="Arial"/>
                  <a:ea typeface="Arial"/>
                  <a:cs typeface="Arial"/>
                  <a:sym typeface="Arial"/>
                </a:rPr>
                <a:t>Bidirectional LSTM Layer: Captures both past and future context in the sequence</a:t>
              </a:r>
              <a:endParaRPr/>
            </a:p>
          </p:txBody>
        </p:sp>
        <p:sp>
          <p:nvSpPr>
            <p:cNvPr id="340" name="Google Shape;340;p27"/>
            <p:cNvSpPr/>
            <p:nvPr/>
          </p:nvSpPr>
          <p:spPr>
            <a:xfrm>
              <a:off x="4483925" y="4803896"/>
              <a:ext cx="431152" cy="91440"/>
            </a:xfrm>
            <a:custGeom>
              <a:rect b="b" l="l" r="r" t="t"/>
              <a:pathLst>
                <a:path extrusionOk="0" h="120000" w="120000">
                  <a:moveTo>
                    <a:pt x="0" y="60000"/>
                  </a:moveTo>
                  <a:lnTo>
                    <a:pt x="120000" y="60000"/>
                  </a:lnTo>
                </a:path>
              </a:pathLst>
            </a:custGeom>
            <a:noFill/>
            <a:ln cap="flat" cmpd="sng" w="9525">
              <a:solidFill>
                <a:srgbClr val="4CA0C2"/>
              </a:solidFill>
              <a:prstDash val="solid"/>
              <a:miter lim="800000"/>
              <a:headEnd len="sm" w="sm" type="none"/>
              <a:tailEnd len="med" w="med" type="stealth"/>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27"/>
            <p:cNvSpPr txBox="1"/>
            <p:nvPr/>
          </p:nvSpPr>
          <p:spPr>
            <a:xfrm>
              <a:off x="4687958" y="4847305"/>
              <a:ext cx="23087" cy="4622"/>
            </a:xfrm>
            <a:prstGeom prst="rect">
              <a:avLst/>
            </a:prstGeom>
            <a:noFill/>
            <a:ln>
              <a:noFill/>
            </a:ln>
          </p:spPr>
          <p:txBody>
            <a:bodyPr anchorCtr="0" anchor="ctr" bIns="0" lIns="12700" spcFirstLastPara="1" rIns="12700" wrap="square" tIns="0">
              <a:noAutofit/>
            </a:bodyPr>
            <a:lstStyle/>
            <a:p>
              <a:pPr indent="0" lvl="0" marL="0" marR="0" rtl="0" algn="ctr">
                <a:lnSpc>
                  <a:spcPct val="90000"/>
                </a:lnSpc>
                <a:spcBef>
                  <a:spcPts val="0"/>
                </a:spcBef>
                <a:spcAft>
                  <a:spcPts val="0"/>
                </a:spcAft>
                <a:buClr>
                  <a:schemeClr val="dk1"/>
                </a:buClr>
                <a:buSzPts val="500"/>
                <a:buFont typeface="Arial"/>
                <a:buNone/>
              </a:pPr>
              <a:r>
                <a:t/>
              </a:r>
              <a:endParaRPr sz="500">
                <a:solidFill>
                  <a:schemeClr val="dk1"/>
                </a:solidFill>
                <a:latin typeface="Arial"/>
                <a:ea typeface="Arial"/>
                <a:cs typeface="Arial"/>
                <a:sym typeface="Arial"/>
              </a:endParaRPr>
            </a:p>
          </p:txBody>
        </p:sp>
        <p:sp>
          <p:nvSpPr>
            <p:cNvPr id="342" name="Google Shape;342;p27"/>
            <p:cNvSpPr/>
            <p:nvPr/>
          </p:nvSpPr>
          <p:spPr>
            <a:xfrm>
              <a:off x="2478106" y="4247330"/>
              <a:ext cx="2007619" cy="1204571"/>
            </a:xfrm>
            <a:prstGeom prst="rect">
              <a:avLst/>
            </a:prstGeom>
            <a:gradFill>
              <a:gsLst>
                <a:gs pos="0">
                  <a:srgbClr val="38385A"/>
                </a:gs>
                <a:gs pos="50000">
                  <a:srgbClr val="515182"/>
                </a:gs>
                <a:gs pos="100000">
                  <a:srgbClr val="62629C"/>
                </a:gs>
              </a:gsLst>
              <a:lin ang="2700000" scaled="0"/>
            </a:gra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27"/>
            <p:cNvSpPr txBox="1"/>
            <p:nvPr/>
          </p:nvSpPr>
          <p:spPr>
            <a:xfrm>
              <a:off x="2478106" y="4247330"/>
              <a:ext cx="2007619" cy="1204571"/>
            </a:xfrm>
            <a:prstGeom prst="rect">
              <a:avLst/>
            </a:prstGeom>
            <a:noFill/>
            <a:ln>
              <a:noFill/>
            </a:ln>
          </p:spPr>
          <p:txBody>
            <a:bodyPr anchorCtr="0" anchor="ctr" bIns="103250" lIns="98375" spcFirstLastPara="1" rIns="98375" wrap="square" tIns="103250">
              <a:noAutofit/>
            </a:bodyPr>
            <a:lstStyle/>
            <a:p>
              <a:pPr indent="0" lvl="0" marL="0" marR="0" rtl="0" algn="ctr">
                <a:lnSpc>
                  <a:spcPct val="90000"/>
                </a:lnSpc>
                <a:spcBef>
                  <a:spcPts val="0"/>
                </a:spcBef>
                <a:spcAft>
                  <a:spcPts val="0"/>
                </a:spcAft>
                <a:buClr>
                  <a:schemeClr val="lt1"/>
                </a:buClr>
                <a:buSzPts val="1200"/>
                <a:buFont typeface="Arial"/>
                <a:buNone/>
              </a:pPr>
              <a:r>
                <a:rPr lang="en-US" sz="1200">
                  <a:solidFill>
                    <a:schemeClr val="lt1"/>
                  </a:solidFill>
                  <a:latin typeface="Arial"/>
                  <a:ea typeface="Arial"/>
                  <a:cs typeface="Arial"/>
                  <a:sym typeface="Arial"/>
                </a:rPr>
                <a:t>BatchNormalization Layer: Normalizes the activations of the previous layer.</a:t>
              </a:r>
              <a:endParaRPr/>
            </a:p>
          </p:txBody>
        </p:sp>
        <p:sp>
          <p:nvSpPr>
            <p:cNvPr id="344" name="Google Shape;344;p27"/>
            <p:cNvSpPr/>
            <p:nvPr/>
          </p:nvSpPr>
          <p:spPr>
            <a:xfrm>
              <a:off x="4947478" y="4247330"/>
              <a:ext cx="2007619" cy="1204571"/>
            </a:xfrm>
            <a:prstGeom prst="rect">
              <a:avLst/>
            </a:prstGeom>
            <a:gradFill>
              <a:gsLst>
                <a:gs pos="0">
                  <a:srgbClr val="38385A"/>
                </a:gs>
                <a:gs pos="50000">
                  <a:srgbClr val="515182"/>
                </a:gs>
                <a:gs pos="100000">
                  <a:srgbClr val="62629C"/>
                </a:gs>
              </a:gsLst>
              <a:lin ang="2700000" scaled="0"/>
            </a:gra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27"/>
            <p:cNvSpPr txBox="1"/>
            <p:nvPr/>
          </p:nvSpPr>
          <p:spPr>
            <a:xfrm>
              <a:off x="4947478" y="4247330"/>
              <a:ext cx="2007619" cy="1204571"/>
            </a:xfrm>
            <a:prstGeom prst="rect">
              <a:avLst/>
            </a:prstGeom>
            <a:noFill/>
            <a:ln>
              <a:noFill/>
            </a:ln>
          </p:spPr>
          <p:txBody>
            <a:bodyPr anchorCtr="0" anchor="ctr" bIns="103250" lIns="98375" spcFirstLastPara="1" rIns="98375" wrap="square" tIns="103250">
              <a:noAutofit/>
            </a:bodyPr>
            <a:lstStyle/>
            <a:p>
              <a:pPr indent="0" lvl="0" marL="0" marR="0" rtl="0" algn="ctr">
                <a:lnSpc>
                  <a:spcPct val="90000"/>
                </a:lnSpc>
                <a:spcBef>
                  <a:spcPts val="0"/>
                </a:spcBef>
                <a:spcAft>
                  <a:spcPts val="0"/>
                </a:spcAft>
                <a:buClr>
                  <a:schemeClr val="lt1"/>
                </a:buClr>
                <a:buSzPts val="1200"/>
                <a:buFont typeface="Arial"/>
                <a:buNone/>
              </a:pPr>
              <a:r>
                <a:rPr lang="en-US" sz="1200">
                  <a:solidFill>
                    <a:schemeClr val="lt1"/>
                  </a:solidFill>
                  <a:latin typeface="Arial"/>
                  <a:ea typeface="Arial"/>
                  <a:cs typeface="Arial"/>
                  <a:sym typeface="Arial"/>
                </a:rPr>
                <a:t>Dense Layer: The final layer of the model, outputs the predictions.</a:t>
              </a:r>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28"/>
          <p:cNvSpPr txBox="1"/>
          <p:nvPr>
            <p:ph type="title"/>
          </p:nvPr>
        </p:nvSpPr>
        <p:spPr>
          <a:xfrm>
            <a:off x="1115568" y="548640"/>
            <a:ext cx="10168128" cy="1179576"/>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000"/>
              <a:buFont typeface="Arial"/>
              <a:buNone/>
            </a:pPr>
            <a:r>
              <a:rPr lang="en-US"/>
              <a:t>results</a:t>
            </a:r>
            <a:endParaRPr/>
          </a:p>
        </p:txBody>
      </p:sp>
      <p:pic>
        <p:nvPicPr>
          <p:cNvPr id="351" name="Google Shape;351;p28"/>
          <p:cNvPicPr preferRelativeResize="0"/>
          <p:nvPr/>
        </p:nvPicPr>
        <p:blipFill rotWithShape="1">
          <a:blip r:embed="rId3">
            <a:alphaModFix/>
          </a:blip>
          <a:srcRect b="0" l="0" r="0" t="0"/>
          <a:stretch/>
        </p:blipFill>
        <p:spPr>
          <a:xfrm>
            <a:off x="494157" y="2213991"/>
            <a:ext cx="11410950" cy="42195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5" name="Shape 355"/>
        <p:cNvGrpSpPr/>
        <p:nvPr/>
      </p:nvGrpSpPr>
      <p:grpSpPr>
        <a:xfrm>
          <a:off x="0" y="0"/>
          <a:ext cx="0" cy="0"/>
          <a:chOff x="0" y="0"/>
          <a:chExt cx="0" cy="0"/>
        </a:xfrm>
      </p:grpSpPr>
      <p:sp>
        <p:nvSpPr>
          <p:cNvPr id="356" name="Google Shape;356;p29"/>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57" name="Google Shape;357;p29"/>
          <p:cNvSpPr/>
          <p:nvPr/>
        </p:nvSpPr>
        <p:spPr>
          <a:xfrm>
            <a:off x="-1" y="0"/>
            <a:ext cx="4818889" cy="6858000"/>
          </a:xfrm>
          <a:custGeom>
            <a:rect b="b" l="l" r="r" t="t"/>
            <a:pathLst>
              <a:path extrusionOk="0" h="6858000" w="4818889">
                <a:moveTo>
                  <a:pt x="0" y="0"/>
                </a:moveTo>
                <a:lnTo>
                  <a:pt x="3605911" y="0"/>
                </a:lnTo>
                <a:lnTo>
                  <a:pt x="3668894" y="69271"/>
                </a:lnTo>
                <a:cubicBezTo>
                  <a:pt x="4379420" y="929100"/>
                  <a:pt x="4818889" y="2116944"/>
                  <a:pt x="4818889" y="3429000"/>
                </a:cubicBezTo>
                <a:cubicBezTo>
                  <a:pt x="4818889" y="4741056"/>
                  <a:pt x="4379420" y="5928900"/>
                  <a:pt x="3668894" y="6788730"/>
                </a:cubicBezTo>
                <a:lnTo>
                  <a:pt x="3605911" y="6858000"/>
                </a:lnTo>
                <a:lnTo>
                  <a:pt x="0" y="6858000"/>
                </a:lnTo>
                <a:close/>
              </a:path>
            </a:pathLst>
          </a:custGeom>
          <a:solidFill>
            <a:schemeClr val="lt1"/>
          </a:solidFill>
          <a:ln cap="flat" cmpd="sng" w="9525">
            <a:solidFill>
              <a:srgbClr val="F2F2DF"/>
            </a:solidFill>
            <a:prstDash val="solid"/>
            <a:miter lim="800000"/>
            <a:headEnd len="sm" w="sm" type="none"/>
            <a:tailEnd len="sm" w="sm" type="none"/>
          </a:ln>
          <a:effectLst>
            <a:outerShdw blurRad="50800" rotWithShape="0" algn="l" dist="38100">
              <a:srgbClr val="D8D8D8">
                <a:alpha val="29803"/>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358" name="Google Shape;358;p29"/>
          <p:cNvSpPr/>
          <p:nvPr/>
        </p:nvSpPr>
        <p:spPr>
          <a:xfrm>
            <a:off x="1" y="0"/>
            <a:ext cx="4811477" cy="6858000"/>
          </a:xfrm>
          <a:custGeom>
            <a:rect b="b" l="l" r="r" t="t"/>
            <a:pathLst>
              <a:path extrusionOk="0" h="6858000" w="4811477">
                <a:moveTo>
                  <a:pt x="0" y="0"/>
                </a:moveTo>
                <a:lnTo>
                  <a:pt x="3598499" y="0"/>
                </a:lnTo>
                <a:lnTo>
                  <a:pt x="3661482" y="69271"/>
                </a:lnTo>
                <a:cubicBezTo>
                  <a:pt x="4372008" y="929100"/>
                  <a:pt x="4811477" y="2116944"/>
                  <a:pt x="4811477" y="3429000"/>
                </a:cubicBezTo>
                <a:cubicBezTo>
                  <a:pt x="4811477" y="4741056"/>
                  <a:pt x="4372008" y="5928900"/>
                  <a:pt x="3661482" y="6788730"/>
                </a:cubicBezTo>
                <a:lnTo>
                  <a:pt x="3598499" y="6858000"/>
                </a:lnTo>
                <a:lnTo>
                  <a:pt x="0" y="6858000"/>
                </a:lnTo>
                <a:close/>
              </a:path>
            </a:pathLst>
          </a:cu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359" name="Google Shape;359;p29"/>
          <p:cNvSpPr txBox="1"/>
          <p:nvPr>
            <p:ph type="title"/>
          </p:nvPr>
        </p:nvSpPr>
        <p:spPr>
          <a:xfrm>
            <a:off x="621792" y="1161288"/>
            <a:ext cx="3602736" cy="452628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000"/>
              <a:buFont typeface="Arial"/>
              <a:buNone/>
            </a:pPr>
            <a:r>
              <a:rPr lang="en-US" sz="4000"/>
              <a:t>CNN &amp; </a:t>
            </a:r>
            <a:r>
              <a:rPr i="0" lang="en-US" sz="3600"/>
              <a:t>Bidirectional</a:t>
            </a:r>
            <a:r>
              <a:rPr lang="en-US" sz="4000"/>
              <a:t> GRU &amp; LSTM with Attention mechanisms</a:t>
            </a:r>
            <a:br>
              <a:rPr lang="en-US" sz="4000"/>
            </a:br>
            <a:br>
              <a:rPr lang="en-US"/>
            </a:br>
            <a:endParaRPr/>
          </a:p>
        </p:txBody>
      </p:sp>
      <p:sp>
        <p:nvSpPr>
          <p:cNvPr id="360" name="Google Shape;360;p29"/>
          <p:cNvSpPr/>
          <p:nvPr/>
        </p:nvSpPr>
        <p:spPr>
          <a:xfrm>
            <a:off x="0" y="3081528"/>
            <a:ext cx="128016" cy="704088"/>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nvGrpSpPr>
          <p:cNvPr id="361" name="Google Shape;361;p29"/>
          <p:cNvGrpSpPr/>
          <p:nvPr/>
        </p:nvGrpSpPr>
        <p:grpSpPr>
          <a:xfrm>
            <a:off x="5306316" y="1232507"/>
            <a:ext cx="6358630" cy="4402129"/>
            <a:chOff x="2796" y="555851"/>
            <a:chExt cx="6358630" cy="4402129"/>
          </a:xfrm>
        </p:grpSpPr>
        <p:sp>
          <p:nvSpPr>
            <p:cNvPr id="362" name="Google Shape;362;p29"/>
            <p:cNvSpPr/>
            <p:nvPr/>
          </p:nvSpPr>
          <p:spPr>
            <a:xfrm>
              <a:off x="2796" y="555851"/>
              <a:ext cx="1222813" cy="733688"/>
            </a:xfrm>
            <a:prstGeom prst="roundRect">
              <a:avLst>
                <a:gd fmla="val 10000" name="adj"/>
              </a:avLst>
            </a:prstGeom>
            <a:gradFill>
              <a:gsLst>
                <a:gs pos="0">
                  <a:srgbClr val="38385A"/>
                </a:gs>
                <a:gs pos="50000">
                  <a:srgbClr val="515182"/>
                </a:gs>
                <a:gs pos="100000">
                  <a:srgbClr val="62629C"/>
                </a:gs>
              </a:gsLst>
              <a:lin ang="2700000" scaled="0"/>
            </a:gra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29"/>
            <p:cNvSpPr txBox="1"/>
            <p:nvPr/>
          </p:nvSpPr>
          <p:spPr>
            <a:xfrm>
              <a:off x="24285" y="577340"/>
              <a:ext cx="1179835" cy="690710"/>
            </a:xfrm>
            <a:prstGeom prst="rect">
              <a:avLst/>
            </a:prstGeom>
            <a:noFill/>
            <a:ln>
              <a:noFill/>
            </a:ln>
          </p:spPr>
          <p:txBody>
            <a:bodyPr anchorCtr="0" anchor="ctr" bIns="26650" lIns="26650" spcFirstLastPara="1" rIns="26650" wrap="square" tIns="26650">
              <a:noAutofit/>
            </a:bodyPr>
            <a:lstStyle/>
            <a:p>
              <a:pPr indent="0" lvl="0" marL="0" marR="0" rtl="0" algn="ctr">
                <a:lnSpc>
                  <a:spcPct val="90000"/>
                </a:lnSpc>
                <a:spcBef>
                  <a:spcPts val="0"/>
                </a:spcBef>
                <a:spcAft>
                  <a:spcPts val="0"/>
                </a:spcAft>
                <a:buClr>
                  <a:schemeClr val="lt1"/>
                </a:buClr>
                <a:buSzPts val="700"/>
                <a:buFont typeface="Arial"/>
                <a:buNone/>
              </a:pPr>
              <a:r>
                <a:rPr b="1" i="0" lang="en-US" sz="700">
                  <a:solidFill>
                    <a:schemeClr val="lt1"/>
                  </a:solidFill>
                  <a:latin typeface="Arial"/>
                  <a:ea typeface="Arial"/>
                  <a:cs typeface="Arial"/>
                  <a:sym typeface="Arial"/>
                </a:rPr>
                <a:t>Input Layer</a:t>
              </a:r>
              <a:r>
                <a:rPr b="0" i="0" lang="en-US" sz="700">
                  <a:solidFill>
                    <a:schemeClr val="lt1"/>
                  </a:solidFill>
                  <a:latin typeface="Arial"/>
                  <a:ea typeface="Arial"/>
                  <a:cs typeface="Arial"/>
                  <a:sym typeface="Arial"/>
                </a:rPr>
                <a:t>: Takes in the data.</a:t>
              </a:r>
              <a:endParaRPr sz="700">
                <a:solidFill>
                  <a:schemeClr val="lt1"/>
                </a:solidFill>
                <a:latin typeface="Arial"/>
                <a:ea typeface="Arial"/>
                <a:cs typeface="Arial"/>
                <a:sym typeface="Arial"/>
              </a:endParaRPr>
            </a:p>
          </p:txBody>
        </p:sp>
        <p:sp>
          <p:nvSpPr>
            <p:cNvPr id="364" name="Google Shape;364;p29"/>
            <p:cNvSpPr/>
            <p:nvPr/>
          </p:nvSpPr>
          <p:spPr>
            <a:xfrm>
              <a:off x="1333217" y="771066"/>
              <a:ext cx="259236" cy="303257"/>
            </a:xfrm>
            <a:prstGeom prst="rightArrow">
              <a:avLst>
                <a:gd fmla="val 60000" name="adj1"/>
                <a:gd fmla="val 50000" name="adj2"/>
              </a:avLst>
            </a:prstGeom>
            <a:solidFill>
              <a:srgbClr val="BFAD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29"/>
            <p:cNvSpPr txBox="1"/>
            <p:nvPr/>
          </p:nvSpPr>
          <p:spPr>
            <a:xfrm>
              <a:off x="1333217" y="831717"/>
              <a:ext cx="181465" cy="181955"/>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dk1"/>
                </a:buClr>
                <a:buSzPts val="600"/>
                <a:buFont typeface="Arial"/>
                <a:buNone/>
              </a:pPr>
              <a:r>
                <a:t/>
              </a:r>
              <a:endParaRPr sz="600">
                <a:solidFill>
                  <a:schemeClr val="lt1"/>
                </a:solidFill>
                <a:latin typeface="Arial"/>
                <a:ea typeface="Arial"/>
                <a:cs typeface="Arial"/>
                <a:sym typeface="Arial"/>
              </a:endParaRPr>
            </a:p>
          </p:txBody>
        </p:sp>
        <p:sp>
          <p:nvSpPr>
            <p:cNvPr id="366" name="Google Shape;366;p29"/>
            <p:cNvSpPr/>
            <p:nvPr/>
          </p:nvSpPr>
          <p:spPr>
            <a:xfrm>
              <a:off x="1714735" y="555851"/>
              <a:ext cx="1222813" cy="733688"/>
            </a:xfrm>
            <a:prstGeom prst="roundRect">
              <a:avLst>
                <a:gd fmla="val 10000" name="adj"/>
              </a:avLst>
            </a:prstGeom>
            <a:gradFill>
              <a:gsLst>
                <a:gs pos="0">
                  <a:srgbClr val="38385A"/>
                </a:gs>
                <a:gs pos="50000">
                  <a:srgbClr val="515182"/>
                </a:gs>
                <a:gs pos="100000">
                  <a:srgbClr val="62629C"/>
                </a:gs>
              </a:gsLst>
              <a:lin ang="2700000" scaled="0"/>
            </a:gra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29"/>
            <p:cNvSpPr txBox="1"/>
            <p:nvPr/>
          </p:nvSpPr>
          <p:spPr>
            <a:xfrm>
              <a:off x="1736224" y="577340"/>
              <a:ext cx="1179835" cy="690710"/>
            </a:xfrm>
            <a:prstGeom prst="rect">
              <a:avLst/>
            </a:prstGeom>
            <a:noFill/>
            <a:ln>
              <a:noFill/>
            </a:ln>
          </p:spPr>
          <p:txBody>
            <a:bodyPr anchorCtr="0" anchor="ctr" bIns="26650" lIns="26650" spcFirstLastPara="1" rIns="26650" wrap="square" tIns="26650">
              <a:noAutofit/>
            </a:bodyPr>
            <a:lstStyle/>
            <a:p>
              <a:pPr indent="0" lvl="0" marL="0" marR="0" rtl="0" algn="ctr">
                <a:lnSpc>
                  <a:spcPct val="90000"/>
                </a:lnSpc>
                <a:spcBef>
                  <a:spcPts val="0"/>
                </a:spcBef>
                <a:spcAft>
                  <a:spcPts val="0"/>
                </a:spcAft>
                <a:buClr>
                  <a:schemeClr val="lt1"/>
                </a:buClr>
                <a:buSzPts val="700"/>
                <a:buFont typeface="Arial"/>
                <a:buNone/>
              </a:pPr>
              <a:r>
                <a:rPr b="1" i="0" lang="en-US" sz="700">
                  <a:solidFill>
                    <a:schemeClr val="lt1"/>
                  </a:solidFill>
                  <a:latin typeface="Arial"/>
                  <a:ea typeface="Arial"/>
                  <a:cs typeface="Arial"/>
                  <a:sym typeface="Arial"/>
                </a:rPr>
                <a:t>Embedding Layer</a:t>
              </a:r>
              <a:r>
                <a:rPr b="0" i="0" lang="en-US" sz="700">
                  <a:solidFill>
                    <a:schemeClr val="lt1"/>
                  </a:solidFill>
                  <a:latin typeface="Arial"/>
                  <a:ea typeface="Arial"/>
                  <a:cs typeface="Arial"/>
                  <a:sym typeface="Arial"/>
                </a:rPr>
                <a:t>: Converts integers into dense vectors.</a:t>
              </a:r>
              <a:endParaRPr sz="700">
                <a:solidFill>
                  <a:schemeClr val="lt1"/>
                </a:solidFill>
                <a:latin typeface="Arial"/>
                <a:ea typeface="Arial"/>
                <a:cs typeface="Arial"/>
                <a:sym typeface="Arial"/>
              </a:endParaRPr>
            </a:p>
          </p:txBody>
        </p:sp>
        <p:sp>
          <p:nvSpPr>
            <p:cNvPr id="368" name="Google Shape;368;p29"/>
            <p:cNvSpPr/>
            <p:nvPr/>
          </p:nvSpPr>
          <p:spPr>
            <a:xfrm>
              <a:off x="3045156" y="771066"/>
              <a:ext cx="259236" cy="303257"/>
            </a:xfrm>
            <a:prstGeom prst="rightArrow">
              <a:avLst>
                <a:gd fmla="val 60000" name="adj1"/>
                <a:gd fmla="val 50000" name="adj2"/>
              </a:avLst>
            </a:prstGeom>
            <a:solidFill>
              <a:srgbClr val="BFAD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29"/>
            <p:cNvSpPr txBox="1"/>
            <p:nvPr/>
          </p:nvSpPr>
          <p:spPr>
            <a:xfrm>
              <a:off x="3045156" y="831717"/>
              <a:ext cx="181465" cy="181955"/>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dk1"/>
                </a:buClr>
                <a:buSzPts val="600"/>
                <a:buFont typeface="Arial"/>
                <a:buNone/>
              </a:pPr>
              <a:r>
                <a:t/>
              </a:r>
              <a:endParaRPr sz="600">
                <a:solidFill>
                  <a:schemeClr val="lt1"/>
                </a:solidFill>
                <a:latin typeface="Arial"/>
                <a:ea typeface="Arial"/>
                <a:cs typeface="Arial"/>
                <a:sym typeface="Arial"/>
              </a:endParaRPr>
            </a:p>
          </p:txBody>
        </p:sp>
        <p:sp>
          <p:nvSpPr>
            <p:cNvPr id="370" name="Google Shape;370;p29"/>
            <p:cNvSpPr/>
            <p:nvPr/>
          </p:nvSpPr>
          <p:spPr>
            <a:xfrm>
              <a:off x="3426674" y="555851"/>
              <a:ext cx="1222813" cy="733688"/>
            </a:xfrm>
            <a:prstGeom prst="roundRect">
              <a:avLst>
                <a:gd fmla="val 10000" name="adj"/>
              </a:avLst>
            </a:prstGeom>
            <a:gradFill>
              <a:gsLst>
                <a:gs pos="0">
                  <a:srgbClr val="38385A"/>
                </a:gs>
                <a:gs pos="50000">
                  <a:srgbClr val="515182"/>
                </a:gs>
                <a:gs pos="100000">
                  <a:srgbClr val="62629C"/>
                </a:gs>
              </a:gsLst>
              <a:lin ang="2700000" scaled="0"/>
            </a:gra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29"/>
            <p:cNvSpPr txBox="1"/>
            <p:nvPr/>
          </p:nvSpPr>
          <p:spPr>
            <a:xfrm>
              <a:off x="3448163" y="577340"/>
              <a:ext cx="1179835" cy="690710"/>
            </a:xfrm>
            <a:prstGeom prst="rect">
              <a:avLst/>
            </a:prstGeom>
            <a:noFill/>
            <a:ln>
              <a:noFill/>
            </a:ln>
          </p:spPr>
          <p:txBody>
            <a:bodyPr anchorCtr="0" anchor="ctr" bIns="26650" lIns="26650" spcFirstLastPara="1" rIns="26650" wrap="square" tIns="26650">
              <a:noAutofit/>
            </a:bodyPr>
            <a:lstStyle/>
            <a:p>
              <a:pPr indent="0" lvl="0" marL="0" marR="0" rtl="0" algn="ctr">
                <a:lnSpc>
                  <a:spcPct val="90000"/>
                </a:lnSpc>
                <a:spcBef>
                  <a:spcPts val="0"/>
                </a:spcBef>
                <a:spcAft>
                  <a:spcPts val="0"/>
                </a:spcAft>
                <a:buClr>
                  <a:schemeClr val="lt1"/>
                </a:buClr>
                <a:buSzPts val="700"/>
                <a:buFont typeface="Arial"/>
                <a:buNone/>
              </a:pPr>
              <a:r>
                <a:rPr b="1" i="0" lang="en-US" sz="700">
                  <a:solidFill>
                    <a:schemeClr val="lt1"/>
                  </a:solidFill>
                  <a:latin typeface="Arial"/>
                  <a:ea typeface="Arial"/>
                  <a:cs typeface="Arial"/>
                  <a:sym typeface="Arial"/>
                </a:rPr>
                <a:t>Dropout Layer</a:t>
              </a:r>
              <a:r>
                <a:rPr b="0" i="0" lang="en-US" sz="700">
                  <a:solidFill>
                    <a:schemeClr val="lt1"/>
                  </a:solidFill>
                  <a:latin typeface="Arial"/>
                  <a:ea typeface="Arial"/>
                  <a:cs typeface="Arial"/>
                  <a:sym typeface="Arial"/>
                </a:rPr>
                <a:t>: Applies dropout across the spatial dimension.</a:t>
              </a:r>
              <a:endParaRPr sz="700">
                <a:solidFill>
                  <a:schemeClr val="lt1"/>
                </a:solidFill>
                <a:latin typeface="Arial"/>
                <a:ea typeface="Arial"/>
                <a:cs typeface="Arial"/>
                <a:sym typeface="Arial"/>
              </a:endParaRPr>
            </a:p>
          </p:txBody>
        </p:sp>
        <p:sp>
          <p:nvSpPr>
            <p:cNvPr id="372" name="Google Shape;372;p29"/>
            <p:cNvSpPr/>
            <p:nvPr/>
          </p:nvSpPr>
          <p:spPr>
            <a:xfrm>
              <a:off x="4757095" y="771066"/>
              <a:ext cx="259236" cy="303257"/>
            </a:xfrm>
            <a:prstGeom prst="rightArrow">
              <a:avLst>
                <a:gd fmla="val 60000" name="adj1"/>
                <a:gd fmla="val 50000" name="adj2"/>
              </a:avLst>
            </a:prstGeom>
            <a:solidFill>
              <a:srgbClr val="BFAD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29"/>
            <p:cNvSpPr txBox="1"/>
            <p:nvPr/>
          </p:nvSpPr>
          <p:spPr>
            <a:xfrm>
              <a:off x="4757095" y="831717"/>
              <a:ext cx="181465" cy="181955"/>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dk1"/>
                </a:buClr>
                <a:buSzPts val="600"/>
                <a:buFont typeface="Arial"/>
                <a:buNone/>
              </a:pPr>
              <a:r>
                <a:t/>
              </a:r>
              <a:endParaRPr sz="600">
                <a:solidFill>
                  <a:schemeClr val="lt1"/>
                </a:solidFill>
                <a:latin typeface="Arial"/>
                <a:ea typeface="Arial"/>
                <a:cs typeface="Arial"/>
                <a:sym typeface="Arial"/>
              </a:endParaRPr>
            </a:p>
          </p:txBody>
        </p:sp>
        <p:sp>
          <p:nvSpPr>
            <p:cNvPr id="374" name="Google Shape;374;p29"/>
            <p:cNvSpPr/>
            <p:nvPr/>
          </p:nvSpPr>
          <p:spPr>
            <a:xfrm>
              <a:off x="5138613" y="555851"/>
              <a:ext cx="1222813" cy="733688"/>
            </a:xfrm>
            <a:prstGeom prst="roundRect">
              <a:avLst>
                <a:gd fmla="val 10000" name="adj"/>
              </a:avLst>
            </a:prstGeom>
            <a:gradFill>
              <a:gsLst>
                <a:gs pos="0">
                  <a:srgbClr val="38385A"/>
                </a:gs>
                <a:gs pos="50000">
                  <a:srgbClr val="515182"/>
                </a:gs>
                <a:gs pos="100000">
                  <a:srgbClr val="62629C"/>
                </a:gs>
              </a:gsLst>
              <a:lin ang="2700000" scaled="0"/>
            </a:gra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29"/>
            <p:cNvSpPr txBox="1"/>
            <p:nvPr/>
          </p:nvSpPr>
          <p:spPr>
            <a:xfrm>
              <a:off x="5160102" y="577340"/>
              <a:ext cx="1179835" cy="690710"/>
            </a:xfrm>
            <a:prstGeom prst="rect">
              <a:avLst/>
            </a:prstGeom>
            <a:noFill/>
            <a:ln>
              <a:noFill/>
            </a:ln>
          </p:spPr>
          <p:txBody>
            <a:bodyPr anchorCtr="0" anchor="ctr" bIns="26650" lIns="26650" spcFirstLastPara="1" rIns="26650" wrap="square" tIns="26650">
              <a:noAutofit/>
            </a:bodyPr>
            <a:lstStyle/>
            <a:p>
              <a:pPr indent="0" lvl="0" marL="0" marR="0" rtl="0" algn="ctr">
                <a:lnSpc>
                  <a:spcPct val="90000"/>
                </a:lnSpc>
                <a:spcBef>
                  <a:spcPts val="0"/>
                </a:spcBef>
                <a:spcAft>
                  <a:spcPts val="0"/>
                </a:spcAft>
                <a:buClr>
                  <a:schemeClr val="lt1"/>
                </a:buClr>
                <a:buSzPts val="700"/>
                <a:buFont typeface="Arial"/>
                <a:buNone/>
              </a:pPr>
              <a:r>
                <a:rPr b="1" i="0" lang="en-US" sz="700">
                  <a:solidFill>
                    <a:schemeClr val="lt1"/>
                  </a:solidFill>
                  <a:latin typeface="Arial"/>
                  <a:ea typeface="Arial"/>
                  <a:cs typeface="Arial"/>
                  <a:sym typeface="Arial"/>
                </a:rPr>
                <a:t>Bidirectional GRU and LSTM Layers</a:t>
              </a:r>
              <a:r>
                <a:rPr b="0" i="0" lang="en-US" sz="700">
                  <a:solidFill>
                    <a:schemeClr val="lt1"/>
                  </a:solidFill>
                  <a:latin typeface="Arial"/>
                  <a:ea typeface="Arial"/>
                  <a:cs typeface="Arial"/>
                  <a:sym typeface="Arial"/>
                </a:rPr>
                <a:t>: Capture both past and future context in the sequence.</a:t>
              </a:r>
              <a:endParaRPr sz="700">
                <a:solidFill>
                  <a:schemeClr val="lt1"/>
                </a:solidFill>
                <a:latin typeface="Arial"/>
                <a:ea typeface="Arial"/>
                <a:cs typeface="Arial"/>
                <a:sym typeface="Arial"/>
              </a:endParaRPr>
            </a:p>
          </p:txBody>
        </p:sp>
        <p:sp>
          <p:nvSpPr>
            <p:cNvPr id="376" name="Google Shape;376;p29"/>
            <p:cNvSpPr/>
            <p:nvPr/>
          </p:nvSpPr>
          <p:spPr>
            <a:xfrm rot="5400000">
              <a:off x="5620402" y="1375136"/>
              <a:ext cx="259236" cy="303257"/>
            </a:xfrm>
            <a:prstGeom prst="rightArrow">
              <a:avLst>
                <a:gd fmla="val 60000" name="adj1"/>
                <a:gd fmla="val 50000" name="adj2"/>
              </a:avLst>
            </a:prstGeom>
            <a:solidFill>
              <a:srgbClr val="BFAD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29"/>
            <p:cNvSpPr txBox="1"/>
            <p:nvPr/>
          </p:nvSpPr>
          <p:spPr>
            <a:xfrm>
              <a:off x="5659043" y="1397147"/>
              <a:ext cx="181955" cy="181465"/>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dk1"/>
                </a:buClr>
                <a:buSzPts val="600"/>
                <a:buFont typeface="Arial"/>
                <a:buNone/>
              </a:pPr>
              <a:r>
                <a:t/>
              </a:r>
              <a:endParaRPr sz="600">
                <a:solidFill>
                  <a:schemeClr val="lt1"/>
                </a:solidFill>
                <a:latin typeface="Arial"/>
                <a:ea typeface="Arial"/>
                <a:cs typeface="Arial"/>
                <a:sym typeface="Arial"/>
              </a:endParaRPr>
            </a:p>
          </p:txBody>
        </p:sp>
        <p:sp>
          <p:nvSpPr>
            <p:cNvPr id="378" name="Google Shape;378;p29"/>
            <p:cNvSpPr/>
            <p:nvPr/>
          </p:nvSpPr>
          <p:spPr>
            <a:xfrm>
              <a:off x="5138613" y="1778665"/>
              <a:ext cx="1222813" cy="733688"/>
            </a:xfrm>
            <a:prstGeom prst="roundRect">
              <a:avLst>
                <a:gd fmla="val 10000" name="adj"/>
              </a:avLst>
            </a:prstGeom>
            <a:gradFill>
              <a:gsLst>
                <a:gs pos="0">
                  <a:srgbClr val="38385A"/>
                </a:gs>
                <a:gs pos="50000">
                  <a:srgbClr val="515182"/>
                </a:gs>
                <a:gs pos="100000">
                  <a:srgbClr val="62629C"/>
                </a:gs>
              </a:gsLst>
              <a:lin ang="2700000" scaled="0"/>
            </a:gra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29"/>
            <p:cNvSpPr txBox="1"/>
            <p:nvPr/>
          </p:nvSpPr>
          <p:spPr>
            <a:xfrm>
              <a:off x="5160102" y="1800154"/>
              <a:ext cx="1179835" cy="690710"/>
            </a:xfrm>
            <a:prstGeom prst="rect">
              <a:avLst/>
            </a:prstGeom>
            <a:noFill/>
            <a:ln>
              <a:noFill/>
            </a:ln>
          </p:spPr>
          <p:txBody>
            <a:bodyPr anchorCtr="0" anchor="ctr" bIns="26650" lIns="26650" spcFirstLastPara="1" rIns="26650" wrap="square" tIns="26650">
              <a:noAutofit/>
            </a:bodyPr>
            <a:lstStyle/>
            <a:p>
              <a:pPr indent="0" lvl="0" marL="0" marR="0" rtl="0" algn="ctr">
                <a:lnSpc>
                  <a:spcPct val="90000"/>
                </a:lnSpc>
                <a:spcBef>
                  <a:spcPts val="0"/>
                </a:spcBef>
                <a:spcAft>
                  <a:spcPts val="0"/>
                </a:spcAft>
                <a:buClr>
                  <a:schemeClr val="lt1"/>
                </a:buClr>
                <a:buSzPts val="700"/>
                <a:buFont typeface="Arial"/>
                <a:buNone/>
              </a:pPr>
              <a:r>
                <a:rPr b="1" i="0" lang="en-US" sz="700">
                  <a:solidFill>
                    <a:schemeClr val="lt1"/>
                  </a:solidFill>
                  <a:latin typeface="Arial"/>
                  <a:ea typeface="Arial"/>
                  <a:cs typeface="Arial"/>
                  <a:sym typeface="Arial"/>
                </a:rPr>
                <a:t>Padding Layer</a:t>
              </a:r>
              <a:r>
                <a:rPr b="0" i="0" lang="en-US" sz="700">
                  <a:solidFill>
                    <a:schemeClr val="lt1"/>
                  </a:solidFill>
                  <a:latin typeface="Arial"/>
                  <a:ea typeface="Arial"/>
                  <a:cs typeface="Arial"/>
                  <a:sym typeface="Arial"/>
                </a:rPr>
                <a:t>: Ensures equal sequence lengths for GRU and LSTM layers.</a:t>
              </a:r>
              <a:endParaRPr sz="700">
                <a:solidFill>
                  <a:schemeClr val="lt1"/>
                </a:solidFill>
                <a:latin typeface="Arial"/>
                <a:ea typeface="Arial"/>
                <a:cs typeface="Arial"/>
                <a:sym typeface="Arial"/>
              </a:endParaRPr>
            </a:p>
          </p:txBody>
        </p:sp>
        <p:sp>
          <p:nvSpPr>
            <p:cNvPr id="380" name="Google Shape;380;p29"/>
            <p:cNvSpPr/>
            <p:nvPr/>
          </p:nvSpPr>
          <p:spPr>
            <a:xfrm rot="10800000">
              <a:off x="4771769" y="1993880"/>
              <a:ext cx="259236" cy="303257"/>
            </a:xfrm>
            <a:prstGeom prst="rightArrow">
              <a:avLst>
                <a:gd fmla="val 60000" name="adj1"/>
                <a:gd fmla="val 50000" name="adj2"/>
              </a:avLst>
            </a:prstGeom>
            <a:solidFill>
              <a:srgbClr val="BFAD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29"/>
            <p:cNvSpPr txBox="1"/>
            <p:nvPr/>
          </p:nvSpPr>
          <p:spPr>
            <a:xfrm>
              <a:off x="4849540" y="2054531"/>
              <a:ext cx="181465" cy="181955"/>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dk1"/>
                </a:buClr>
                <a:buSzPts val="600"/>
                <a:buFont typeface="Arial"/>
                <a:buNone/>
              </a:pPr>
              <a:r>
                <a:t/>
              </a:r>
              <a:endParaRPr sz="600">
                <a:solidFill>
                  <a:schemeClr val="lt1"/>
                </a:solidFill>
                <a:latin typeface="Arial"/>
                <a:ea typeface="Arial"/>
                <a:cs typeface="Arial"/>
                <a:sym typeface="Arial"/>
              </a:endParaRPr>
            </a:p>
          </p:txBody>
        </p:sp>
        <p:sp>
          <p:nvSpPr>
            <p:cNvPr id="382" name="Google Shape;382;p29"/>
            <p:cNvSpPr/>
            <p:nvPr/>
          </p:nvSpPr>
          <p:spPr>
            <a:xfrm>
              <a:off x="3426674" y="1778665"/>
              <a:ext cx="1222813" cy="733688"/>
            </a:xfrm>
            <a:prstGeom prst="roundRect">
              <a:avLst>
                <a:gd fmla="val 10000" name="adj"/>
              </a:avLst>
            </a:prstGeom>
            <a:gradFill>
              <a:gsLst>
                <a:gs pos="0">
                  <a:srgbClr val="38385A"/>
                </a:gs>
                <a:gs pos="50000">
                  <a:srgbClr val="515182"/>
                </a:gs>
                <a:gs pos="100000">
                  <a:srgbClr val="62629C"/>
                </a:gs>
              </a:gsLst>
              <a:lin ang="2700000" scaled="0"/>
            </a:gra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29"/>
            <p:cNvSpPr txBox="1"/>
            <p:nvPr/>
          </p:nvSpPr>
          <p:spPr>
            <a:xfrm>
              <a:off x="3448163" y="1800154"/>
              <a:ext cx="1179835" cy="690710"/>
            </a:xfrm>
            <a:prstGeom prst="rect">
              <a:avLst/>
            </a:prstGeom>
            <a:noFill/>
            <a:ln>
              <a:noFill/>
            </a:ln>
          </p:spPr>
          <p:txBody>
            <a:bodyPr anchorCtr="0" anchor="ctr" bIns="26650" lIns="26650" spcFirstLastPara="1" rIns="26650" wrap="square" tIns="26650">
              <a:noAutofit/>
            </a:bodyPr>
            <a:lstStyle/>
            <a:p>
              <a:pPr indent="0" lvl="0" marL="0" marR="0" rtl="0" algn="ctr">
                <a:lnSpc>
                  <a:spcPct val="90000"/>
                </a:lnSpc>
                <a:spcBef>
                  <a:spcPts val="0"/>
                </a:spcBef>
                <a:spcAft>
                  <a:spcPts val="0"/>
                </a:spcAft>
                <a:buClr>
                  <a:schemeClr val="lt1"/>
                </a:buClr>
                <a:buSzPts val="700"/>
                <a:buFont typeface="Arial"/>
                <a:buNone/>
              </a:pPr>
              <a:r>
                <a:rPr b="1" i="0" lang="en-US" sz="700">
                  <a:solidFill>
                    <a:schemeClr val="lt1"/>
                  </a:solidFill>
                  <a:latin typeface="Arial"/>
                  <a:ea typeface="Arial"/>
                  <a:cs typeface="Arial"/>
                  <a:sym typeface="Arial"/>
                </a:rPr>
                <a:t>TimeDistributed Dense Layer</a:t>
              </a:r>
              <a:r>
                <a:rPr b="0" i="0" lang="en-US" sz="700">
                  <a:solidFill>
                    <a:schemeClr val="lt1"/>
                  </a:solidFill>
                  <a:latin typeface="Arial"/>
                  <a:ea typeface="Arial"/>
                  <a:cs typeface="Arial"/>
                  <a:sym typeface="Arial"/>
                </a:rPr>
                <a:t>: Applies a Dense operation to every temporal slice of an input.</a:t>
              </a:r>
              <a:endParaRPr sz="700">
                <a:solidFill>
                  <a:schemeClr val="lt1"/>
                </a:solidFill>
                <a:latin typeface="Arial"/>
                <a:ea typeface="Arial"/>
                <a:cs typeface="Arial"/>
                <a:sym typeface="Arial"/>
              </a:endParaRPr>
            </a:p>
          </p:txBody>
        </p:sp>
        <p:sp>
          <p:nvSpPr>
            <p:cNvPr id="384" name="Google Shape;384;p29"/>
            <p:cNvSpPr/>
            <p:nvPr/>
          </p:nvSpPr>
          <p:spPr>
            <a:xfrm rot="10800000">
              <a:off x="3059830" y="1993880"/>
              <a:ext cx="259236" cy="303257"/>
            </a:xfrm>
            <a:prstGeom prst="rightArrow">
              <a:avLst>
                <a:gd fmla="val 60000" name="adj1"/>
                <a:gd fmla="val 50000" name="adj2"/>
              </a:avLst>
            </a:prstGeom>
            <a:solidFill>
              <a:srgbClr val="BFAD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29"/>
            <p:cNvSpPr txBox="1"/>
            <p:nvPr/>
          </p:nvSpPr>
          <p:spPr>
            <a:xfrm>
              <a:off x="3137601" y="2054531"/>
              <a:ext cx="181465" cy="181955"/>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dk1"/>
                </a:buClr>
                <a:buSzPts val="600"/>
                <a:buFont typeface="Arial"/>
                <a:buNone/>
              </a:pPr>
              <a:r>
                <a:t/>
              </a:r>
              <a:endParaRPr sz="600">
                <a:solidFill>
                  <a:schemeClr val="lt1"/>
                </a:solidFill>
                <a:latin typeface="Arial"/>
                <a:ea typeface="Arial"/>
                <a:cs typeface="Arial"/>
                <a:sym typeface="Arial"/>
              </a:endParaRPr>
            </a:p>
          </p:txBody>
        </p:sp>
        <p:sp>
          <p:nvSpPr>
            <p:cNvPr id="386" name="Google Shape;386;p29"/>
            <p:cNvSpPr/>
            <p:nvPr/>
          </p:nvSpPr>
          <p:spPr>
            <a:xfrm>
              <a:off x="1714735" y="1778665"/>
              <a:ext cx="1222813" cy="733688"/>
            </a:xfrm>
            <a:prstGeom prst="roundRect">
              <a:avLst>
                <a:gd fmla="val 10000" name="adj"/>
              </a:avLst>
            </a:prstGeom>
            <a:gradFill>
              <a:gsLst>
                <a:gs pos="0">
                  <a:srgbClr val="38385A"/>
                </a:gs>
                <a:gs pos="50000">
                  <a:srgbClr val="515182"/>
                </a:gs>
                <a:gs pos="100000">
                  <a:srgbClr val="62629C"/>
                </a:gs>
              </a:gsLst>
              <a:lin ang="2700000" scaled="0"/>
            </a:gra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29"/>
            <p:cNvSpPr txBox="1"/>
            <p:nvPr/>
          </p:nvSpPr>
          <p:spPr>
            <a:xfrm>
              <a:off x="1736224" y="1800154"/>
              <a:ext cx="1179835" cy="690710"/>
            </a:xfrm>
            <a:prstGeom prst="rect">
              <a:avLst/>
            </a:prstGeom>
            <a:noFill/>
            <a:ln>
              <a:noFill/>
            </a:ln>
          </p:spPr>
          <p:txBody>
            <a:bodyPr anchorCtr="0" anchor="ctr" bIns="26650" lIns="26650" spcFirstLastPara="1" rIns="26650" wrap="square" tIns="26650">
              <a:noAutofit/>
            </a:bodyPr>
            <a:lstStyle/>
            <a:p>
              <a:pPr indent="0" lvl="0" marL="0" marR="0" rtl="0" algn="ctr">
                <a:lnSpc>
                  <a:spcPct val="90000"/>
                </a:lnSpc>
                <a:spcBef>
                  <a:spcPts val="0"/>
                </a:spcBef>
                <a:spcAft>
                  <a:spcPts val="0"/>
                </a:spcAft>
                <a:buClr>
                  <a:schemeClr val="lt1"/>
                </a:buClr>
                <a:buSzPts val="700"/>
                <a:buFont typeface="Arial"/>
                <a:buNone/>
              </a:pPr>
              <a:r>
                <a:rPr b="1" i="0" lang="en-US" sz="700">
                  <a:solidFill>
                    <a:schemeClr val="lt1"/>
                  </a:solidFill>
                  <a:latin typeface="Arial"/>
                  <a:ea typeface="Arial"/>
                  <a:cs typeface="Arial"/>
                  <a:sym typeface="Arial"/>
                </a:rPr>
                <a:t>Concatenate Layer</a:t>
              </a:r>
              <a:r>
                <a:rPr b="0" i="0" lang="en-US" sz="700">
                  <a:solidFill>
                    <a:schemeClr val="lt1"/>
                  </a:solidFill>
                  <a:latin typeface="Arial"/>
                  <a:ea typeface="Arial"/>
                  <a:cs typeface="Arial"/>
                  <a:sym typeface="Arial"/>
                </a:rPr>
                <a:t>: Merges the outputs of the two TimeDistributed Dense layers.</a:t>
              </a:r>
              <a:endParaRPr sz="700">
                <a:solidFill>
                  <a:schemeClr val="lt1"/>
                </a:solidFill>
                <a:latin typeface="Arial"/>
                <a:ea typeface="Arial"/>
                <a:cs typeface="Arial"/>
                <a:sym typeface="Arial"/>
              </a:endParaRPr>
            </a:p>
          </p:txBody>
        </p:sp>
        <p:sp>
          <p:nvSpPr>
            <p:cNvPr id="388" name="Google Shape;388;p29"/>
            <p:cNvSpPr/>
            <p:nvPr/>
          </p:nvSpPr>
          <p:spPr>
            <a:xfrm rot="10800000">
              <a:off x="1347891" y="1993880"/>
              <a:ext cx="259236" cy="303257"/>
            </a:xfrm>
            <a:prstGeom prst="rightArrow">
              <a:avLst>
                <a:gd fmla="val 60000" name="adj1"/>
                <a:gd fmla="val 50000" name="adj2"/>
              </a:avLst>
            </a:prstGeom>
            <a:solidFill>
              <a:srgbClr val="BFAD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29"/>
            <p:cNvSpPr txBox="1"/>
            <p:nvPr/>
          </p:nvSpPr>
          <p:spPr>
            <a:xfrm>
              <a:off x="1425662" y="2054531"/>
              <a:ext cx="181465" cy="181955"/>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dk1"/>
                </a:buClr>
                <a:buSzPts val="600"/>
                <a:buFont typeface="Arial"/>
                <a:buNone/>
              </a:pPr>
              <a:r>
                <a:t/>
              </a:r>
              <a:endParaRPr sz="600">
                <a:solidFill>
                  <a:schemeClr val="lt1"/>
                </a:solidFill>
                <a:latin typeface="Arial"/>
                <a:ea typeface="Arial"/>
                <a:cs typeface="Arial"/>
                <a:sym typeface="Arial"/>
              </a:endParaRPr>
            </a:p>
          </p:txBody>
        </p:sp>
        <p:sp>
          <p:nvSpPr>
            <p:cNvPr id="390" name="Google Shape;390;p29"/>
            <p:cNvSpPr/>
            <p:nvPr/>
          </p:nvSpPr>
          <p:spPr>
            <a:xfrm>
              <a:off x="2796" y="1778665"/>
              <a:ext cx="1222813" cy="733688"/>
            </a:xfrm>
            <a:prstGeom prst="roundRect">
              <a:avLst>
                <a:gd fmla="val 10000" name="adj"/>
              </a:avLst>
            </a:prstGeom>
            <a:gradFill>
              <a:gsLst>
                <a:gs pos="0">
                  <a:srgbClr val="38385A"/>
                </a:gs>
                <a:gs pos="50000">
                  <a:srgbClr val="515182"/>
                </a:gs>
                <a:gs pos="100000">
                  <a:srgbClr val="62629C"/>
                </a:gs>
              </a:gsLst>
              <a:lin ang="2700000" scaled="0"/>
            </a:gra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29"/>
            <p:cNvSpPr txBox="1"/>
            <p:nvPr/>
          </p:nvSpPr>
          <p:spPr>
            <a:xfrm>
              <a:off x="24285" y="1800154"/>
              <a:ext cx="1179835" cy="690710"/>
            </a:xfrm>
            <a:prstGeom prst="rect">
              <a:avLst/>
            </a:prstGeom>
            <a:noFill/>
            <a:ln>
              <a:noFill/>
            </a:ln>
          </p:spPr>
          <p:txBody>
            <a:bodyPr anchorCtr="0" anchor="ctr" bIns="26650" lIns="26650" spcFirstLastPara="1" rIns="26650" wrap="square" tIns="26650">
              <a:noAutofit/>
            </a:bodyPr>
            <a:lstStyle/>
            <a:p>
              <a:pPr indent="0" lvl="0" marL="0" marR="0" rtl="0" algn="ctr">
                <a:lnSpc>
                  <a:spcPct val="90000"/>
                </a:lnSpc>
                <a:spcBef>
                  <a:spcPts val="0"/>
                </a:spcBef>
                <a:spcAft>
                  <a:spcPts val="0"/>
                </a:spcAft>
                <a:buClr>
                  <a:schemeClr val="lt1"/>
                </a:buClr>
                <a:buSzPts val="700"/>
                <a:buFont typeface="Arial"/>
                <a:buNone/>
              </a:pPr>
              <a:r>
                <a:rPr b="1" i="0" lang="en-US" sz="700">
                  <a:solidFill>
                    <a:schemeClr val="lt1"/>
                  </a:solidFill>
                  <a:latin typeface="Arial"/>
                  <a:ea typeface="Arial"/>
                  <a:cs typeface="Arial"/>
                  <a:sym typeface="Arial"/>
                </a:rPr>
                <a:t>Dense Layer and Activation Layer</a:t>
              </a:r>
              <a:r>
                <a:rPr b="0" i="0" lang="en-US" sz="700">
                  <a:solidFill>
                    <a:schemeClr val="lt1"/>
                  </a:solidFill>
                  <a:latin typeface="Arial"/>
                  <a:ea typeface="Arial"/>
                  <a:cs typeface="Arial"/>
                  <a:sym typeface="Arial"/>
                </a:rPr>
                <a:t>: Computes a score and applies the softmax activation function.</a:t>
              </a:r>
              <a:endParaRPr sz="700">
                <a:solidFill>
                  <a:schemeClr val="lt1"/>
                </a:solidFill>
                <a:latin typeface="Arial"/>
                <a:ea typeface="Arial"/>
                <a:cs typeface="Arial"/>
                <a:sym typeface="Arial"/>
              </a:endParaRPr>
            </a:p>
          </p:txBody>
        </p:sp>
        <p:sp>
          <p:nvSpPr>
            <p:cNvPr id="392" name="Google Shape;392;p29"/>
            <p:cNvSpPr/>
            <p:nvPr/>
          </p:nvSpPr>
          <p:spPr>
            <a:xfrm rot="5400000">
              <a:off x="484585" y="2597950"/>
              <a:ext cx="259236" cy="303257"/>
            </a:xfrm>
            <a:prstGeom prst="rightArrow">
              <a:avLst>
                <a:gd fmla="val 60000" name="adj1"/>
                <a:gd fmla="val 50000" name="adj2"/>
              </a:avLst>
            </a:prstGeom>
            <a:solidFill>
              <a:srgbClr val="BFAD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29"/>
            <p:cNvSpPr txBox="1"/>
            <p:nvPr/>
          </p:nvSpPr>
          <p:spPr>
            <a:xfrm>
              <a:off x="523226" y="2619961"/>
              <a:ext cx="181955" cy="181465"/>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dk1"/>
                </a:buClr>
                <a:buSzPts val="600"/>
                <a:buFont typeface="Arial"/>
                <a:buNone/>
              </a:pPr>
              <a:r>
                <a:t/>
              </a:r>
              <a:endParaRPr sz="600">
                <a:solidFill>
                  <a:schemeClr val="lt1"/>
                </a:solidFill>
                <a:latin typeface="Arial"/>
                <a:ea typeface="Arial"/>
                <a:cs typeface="Arial"/>
                <a:sym typeface="Arial"/>
              </a:endParaRPr>
            </a:p>
          </p:txBody>
        </p:sp>
        <p:sp>
          <p:nvSpPr>
            <p:cNvPr id="394" name="Google Shape;394;p29"/>
            <p:cNvSpPr/>
            <p:nvPr/>
          </p:nvSpPr>
          <p:spPr>
            <a:xfrm>
              <a:off x="2796" y="3001478"/>
              <a:ext cx="1222813" cy="733688"/>
            </a:xfrm>
            <a:prstGeom prst="roundRect">
              <a:avLst>
                <a:gd fmla="val 10000" name="adj"/>
              </a:avLst>
            </a:prstGeom>
            <a:gradFill>
              <a:gsLst>
                <a:gs pos="0">
                  <a:srgbClr val="38385A"/>
                </a:gs>
                <a:gs pos="50000">
                  <a:srgbClr val="515182"/>
                </a:gs>
                <a:gs pos="100000">
                  <a:srgbClr val="62629C"/>
                </a:gs>
              </a:gsLst>
              <a:lin ang="2700000" scaled="0"/>
            </a:gra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29"/>
            <p:cNvSpPr txBox="1"/>
            <p:nvPr/>
          </p:nvSpPr>
          <p:spPr>
            <a:xfrm>
              <a:off x="24285" y="3022967"/>
              <a:ext cx="1179835" cy="690710"/>
            </a:xfrm>
            <a:prstGeom prst="rect">
              <a:avLst/>
            </a:prstGeom>
            <a:noFill/>
            <a:ln>
              <a:noFill/>
            </a:ln>
          </p:spPr>
          <p:txBody>
            <a:bodyPr anchorCtr="0" anchor="ctr" bIns="26650" lIns="26650" spcFirstLastPara="1" rIns="26650" wrap="square" tIns="26650">
              <a:noAutofit/>
            </a:bodyPr>
            <a:lstStyle/>
            <a:p>
              <a:pPr indent="0" lvl="0" marL="0" marR="0" rtl="0" algn="ctr">
                <a:lnSpc>
                  <a:spcPct val="90000"/>
                </a:lnSpc>
                <a:spcBef>
                  <a:spcPts val="0"/>
                </a:spcBef>
                <a:spcAft>
                  <a:spcPts val="0"/>
                </a:spcAft>
                <a:buClr>
                  <a:schemeClr val="lt1"/>
                </a:buClr>
                <a:buSzPts val="700"/>
                <a:buFont typeface="Arial"/>
                <a:buNone/>
              </a:pPr>
              <a:r>
                <a:rPr b="1" i="0" lang="en-US" sz="700">
                  <a:solidFill>
                    <a:schemeClr val="lt1"/>
                  </a:solidFill>
                  <a:latin typeface="Arial"/>
                  <a:ea typeface="Arial"/>
                  <a:cs typeface="Arial"/>
                  <a:sym typeface="Arial"/>
                </a:rPr>
                <a:t>Concatenate Layer</a:t>
              </a:r>
              <a:r>
                <a:rPr b="0" i="0" lang="en-US" sz="700">
                  <a:solidFill>
                    <a:schemeClr val="lt1"/>
                  </a:solidFill>
                  <a:latin typeface="Arial"/>
                  <a:ea typeface="Arial"/>
                  <a:cs typeface="Arial"/>
                  <a:sym typeface="Arial"/>
                </a:rPr>
                <a:t>: Merges the context vector and the LSTM output.</a:t>
              </a:r>
              <a:endParaRPr sz="700">
                <a:solidFill>
                  <a:schemeClr val="lt1"/>
                </a:solidFill>
                <a:latin typeface="Arial"/>
                <a:ea typeface="Arial"/>
                <a:cs typeface="Arial"/>
                <a:sym typeface="Arial"/>
              </a:endParaRPr>
            </a:p>
          </p:txBody>
        </p:sp>
        <p:sp>
          <p:nvSpPr>
            <p:cNvPr id="396" name="Google Shape;396;p29"/>
            <p:cNvSpPr/>
            <p:nvPr/>
          </p:nvSpPr>
          <p:spPr>
            <a:xfrm>
              <a:off x="1333217" y="3216693"/>
              <a:ext cx="259236" cy="303257"/>
            </a:xfrm>
            <a:prstGeom prst="rightArrow">
              <a:avLst>
                <a:gd fmla="val 60000" name="adj1"/>
                <a:gd fmla="val 50000" name="adj2"/>
              </a:avLst>
            </a:prstGeom>
            <a:solidFill>
              <a:srgbClr val="BFAD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29"/>
            <p:cNvSpPr txBox="1"/>
            <p:nvPr/>
          </p:nvSpPr>
          <p:spPr>
            <a:xfrm>
              <a:off x="1333217" y="3277344"/>
              <a:ext cx="181465" cy="181955"/>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dk1"/>
                </a:buClr>
                <a:buSzPts val="600"/>
                <a:buFont typeface="Arial"/>
                <a:buNone/>
              </a:pPr>
              <a:r>
                <a:t/>
              </a:r>
              <a:endParaRPr sz="600">
                <a:solidFill>
                  <a:schemeClr val="lt1"/>
                </a:solidFill>
                <a:latin typeface="Arial"/>
                <a:ea typeface="Arial"/>
                <a:cs typeface="Arial"/>
                <a:sym typeface="Arial"/>
              </a:endParaRPr>
            </a:p>
          </p:txBody>
        </p:sp>
        <p:sp>
          <p:nvSpPr>
            <p:cNvPr id="398" name="Google Shape;398;p29"/>
            <p:cNvSpPr/>
            <p:nvPr/>
          </p:nvSpPr>
          <p:spPr>
            <a:xfrm>
              <a:off x="1714735" y="3001478"/>
              <a:ext cx="1222813" cy="733688"/>
            </a:xfrm>
            <a:prstGeom prst="roundRect">
              <a:avLst>
                <a:gd fmla="val 10000" name="adj"/>
              </a:avLst>
            </a:prstGeom>
            <a:gradFill>
              <a:gsLst>
                <a:gs pos="0">
                  <a:srgbClr val="38385A"/>
                </a:gs>
                <a:gs pos="50000">
                  <a:srgbClr val="515182"/>
                </a:gs>
                <a:gs pos="100000">
                  <a:srgbClr val="62629C"/>
                </a:gs>
              </a:gsLst>
              <a:lin ang="2700000" scaled="0"/>
            </a:gra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29"/>
            <p:cNvSpPr txBox="1"/>
            <p:nvPr/>
          </p:nvSpPr>
          <p:spPr>
            <a:xfrm>
              <a:off x="1736224" y="3022967"/>
              <a:ext cx="1179835" cy="690710"/>
            </a:xfrm>
            <a:prstGeom prst="rect">
              <a:avLst/>
            </a:prstGeom>
            <a:noFill/>
            <a:ln>
              <a:noFill/>
            </a:ln>
          </p:spPr>
          <p:txBody>
            <a:bodyPr anchorCtr="0" anchor="ctr" bIns="26650" lIns="26650" spcFirstLastPara="1" rIns="26650" wrap="square" tIns="26650">
              <a:noAutofit/>
            </a:bodyPr>
            <a:lstStyle/>
            <a:p>
              <a:pPr indent="0" lvl="0" marL="0" marR="0" rtl="0" algn="ctr">
                <a:lnSpc>
                  <a:spcPct val="90000"/>
                </a:lnSpc>
                <a:spcBef>
                  <a:spcPts val="0"/>
                </a:spcBef>
                <a:spcAft>
                  <a:spcPts val="0"/>
                </a:spcAft>
                <a:buClr>
                  <a:schemeClr val="lt1"/>
                </a:buClr>
                <a:buSzPts val="700"/>
                <a:buFont typeface="Arial"/>
                <a:buNone/>
              </a:pPr>
              <a:r>
                <a:rPr b="1" i="0" lang="en-US" sz="700">
                  <a:solidFill>
                    <a:schemeClr val="lt1"/>
                  </a:solidFill>
                  <a:latin typeface="Arial"/>
                  <a:ea typeface="Arial"/>
                  <a:cs typeface="Arial"/>
                  <a:sym typeface="Arial"/>
                </a:rPr>
                <a:t>Conv1D Layer</a:t>
              </a:r>
              <a:r>
                <a:rPr b="0" i="0" lang="en-US" sz="700">
                  <a:solidFill>
                    <a:schemeClr val="lt1"/>
                  </a:solidFill>
                  <a:latin typeface="Arial"/>
                  <a:ea typeface="Arial"/>
                  <a:cs typeface="Arial"/>
                  <a:sym typeface="Arial"/>
                </a:rPr>
                <a:t>: Applies a convolution operation to the input.</a:t>
              </a:r>
              <a:endParaRPr sz="700">
                <a:solidFill>
                  <a:schemeClr val="lt1"/>
                </a:solidFill>
                <a:latin typeface="Arial"/>
                <a:ea typeface="Arial"/>
                <a:cs typeface="Arial"/>
                <a:sym typeface="Arial"/>
              </a:endParaRPr>
            </a:p>
          </p:txBody>
        </p:sp>
        <p:sp>
          <p:nvSpPr>
            <p:cNvPr id="400" name="Google Shape;400;p29"/>
            <p:cNvSpPr/>
            <p:nvPr/>
          </p:nvSpPr>
          <p:spPr>
            <a:xfrm>
              <a:off x="3045156" y="3216693"/>
              <a:ext cx="259236" cy="303257"/>
            </a:xfrm>
            <a:prstGeom prst="rightArrow">
              <a:avLst>
                <a:gd fmla="val 60000" name="adj1"/>
                <a:gd fmla="val 50000" name="adj2"/>
              </a:avLst>
            </a:prstGeom>
            <a:solidFill>
              <a:srgbClr val="BFAD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29"/>
            <p:cNvSpPr txBox="1"/>
            <p:nvPr/>
          </p:nvSpPr>
          <p:spPr>
            <a:xfrm>
              <a:off x="3045156" y="3277344"/>
              <a:ext cx="181465" cy="181955"/>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dk1"/>
                </a:buClr>
                <a:buSzPts val="600"/>
                <a:buFont typeface="Arial"/>
                <a:buNone/>
              </a:pPr>
              <a:r>
                <a:t/>
              </a:r>
              <a:endParaRPr sz="600">
                <a:solidFill>
                  <a:schemeClr val="lt1"/>
                </a:solidFill>
                <a:latin typeface="Arial"/>
                <a:ea typeface="Arial"/>
                <a:cs typeface="Arial"/>
                <a:sym typeface="Arial"/>
              </a:endParaRPr>
            </a:p>
          </p:txBody>
        </p:sp>
        <p:sp>
          <p:nvSpPr>
            <p:cNvPr id="402" name="Google Shape;402;p29"/>
            <p:cNvSpPr/>
            <p:nvPr/>
          </p:nvSpPr>
          <p:spPr>
            <a:xfrm>
              <a:off x="3426674" y="3001478"/>
              <a:ext cx="1222813" cy="733688"/>
            </a:xfrm>
            <a:prstGeom prst="roundRect">
              <a:avLst>
                <a:gd fmla="val 10000" name="adj"/>
              </a:avLst>
            </a:prstGeom>
            <a:gradFill>
              <a:gsLst>
                <a:gs pos="0">
                  <a:srgbClr val="38385A"/>
                </a:gs>
                <a:gs pos="50000">
                  <a:srgbClr val="515182"/>
                </a:gs>
                <a:gs pos="100000">
                  <a:srgbClr val="62629C"/>
                </a:gs>
              </a:gsLst>
              <a:lin ang="2700000" scaled="0"/>
            </a:gra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29"/>
            <p:cNvSpPr txBox="1"/>
            <p:nvPr/>
          </p:nvSpPr>
          <p:spPr>
            <a:xfrm>
              <a:off x="3448163" y="3022967"/>
              <a:ext cx="1179835" cy="690710"/>
            </a:xfrm>
            <a:prstGeom prst="rect">
              <a:avLst/>
            </a:prstGeom>
            <a:noFill/>
            <a:ln>
              <a:noFill/>
            </a:ln>
          </p:spPr>
          <p:txBody>
            <a:bodyPr anchorCtr="0" anchor="ctr" bIns="26650" lIns="26650" spcFirstLastPara="1" rIns="26650" wrap="square" tIns="26650">
              <a:noAutofit/>
            </a:bodyPr>
            <a:lstStyle/>
            <a:p>
              <a:pPr indent="0" lvl="0" marL="0" marR="0" rtl="0" algn="ctr">
                <a:lnSpc>
                  <a:spcPct val="90000"/>
                </a:lnSpc>
                <a:spcBef>
                  <a:spcPts val="0"/>
                </a:spcBef>
                <a:spcAft>
                  <a:spcPts val="0"/>
                </a:spcAft>
                <a:buClr>
                  <a:schemeClr val="lt1"/>
                </a:buClr>
                <a:buSzPts val="700"/>
                <a:buFont typeface="Arial"/>
                <a:buNone/>
              </a:pPr>
              <a:r>
                <a:rPr b="1" i="0" lang="en-US" sz="700">
                  <a:solidFill>
                    <a:schemeClr val="lt1"/>
                  </a:solidFill>
                  <a:latin typeface="Arial"/>
                  <a:ea typeface="Arial"/>
                  <a:cs typeface="Arial"/>
                  <a:sym typeface="Arial"/>
                </a:rPr>
                <a:t>GlobalAveragePooling1D and GlobalMaxPooling1D Layers</a:t>
              </a:r>
              <a:r>
                <a:rPr b="0" i="0" lang="en-US" sz="700">
                  <a:solidFill>
                    <a:schemeClr val="lt1"/>
                  </a:solidFill>
                  <a:latin typeface="Arial"/>
                  <a:ea typeface="Arial"/>
                  <a:cs typeface="Arial"/>
                  <a:sym typeface="Arial"/>
                </a:rPr>
                <a:t>: Perform global average and max pooling operations.</a:t>
              </a:r>
              <a:endParaRPr sz="700">
                <a:solidFill>
                  <a:schemeClr val="lt1"/>
                </a:solidFill>
                <a:latin typeface="Arial"/>
                <a:ea typeface="Arial"/>
                <a:cs typeface="Arial"/>
                <a:sym typeface="Arial"/>
              </a:endParaRPr>
            </a:p>
          </p:txBody>
        </p:sp>
        <p:sp>
          <p:nvSpPr>
            <p:cNvPr id="404" name="Google Shape;404;p29"/>
            <p:cNvSpPr/>
            <p:nvPr/>
          </p:nvSpPr>
          <p:spPr>
            <a:xfrm>
              <a:off x="4757095" y="3216693"/>
              <a:ext cx="259236" cy="303257"/>
            </a:xfrm>
            <a:prstGeom prst="rightArrow">
              <a:avLst>
                <a:gd fmla="val 60000" name="adj1"/>
                <a:gd fmla="val 50000" name="adj2"/>
              </a:avLst>
            </a:prstGeom>
            <a:solidFill>
              <a:srgbClr val="BFAD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29"/>
            <p:cNvSpPr txBox="1"/>
            <p:nvPr/>
          </p:nvSpPr>
          <p:spPr>
            <a:xfrm>
              <a:off x="4757095" y="3277344"/>
              <a:ext cx="181465" cy="181955"/>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dk1"/>
                </a:buClr>
                <a:buSzPts val="600"/>
                <a:buFont typeface="Arial"/>
                <a:buNone/>
              </a:pPr>
              <a:r>
                <a:t/>
              </a:r>
              <a:endParaRPr sz="600">
                <a:solidFill>
                  <a:schemeClr val="lt1"/>
                </a:solidFill>
                <a:latin typeface="Arial"/>
                <a:ea typeface="Arial"/>
                <a:cs typeface="Arial"/>
                <a:sym typeface="Arial"/>
              </a:endParaRPr>
            </a:p>
          </p:txBody>
        </p:sp>
        <p:sp>
          <p:nvSpPr>
            <p:cNvPr id="406" name="Google Shape;406;p29"/>
            <p:cNvSpPr/>
            <p:nvPr/>
          </p:nvSpPr>
          <p:spPr>
            <a:xfrm>
              <a:off x="5138613" y="3001478"/>
              <a:ext cx="1222813" cy="733688"/>
            </a:xfrm>
            <a:prstGeom prst="roundRect">
              <a:avLst>
                <a:gd fmla="val 10000" name="adj"/>
              </a:avLst>
            </a:prstGeom>
            <a:gradFill>
              <a:gsLst>
                <a:gs pos="0">
                  <a:srgbClr val="38385A"/>
                </a:gs>
                <a:gs pos="50000">
                  <a:srgbClr val="515182"/>
                </a:gs>
                <a:gs pos="100000">
                  <a:srgbClr val="62629C"/>
                </a:gs>
              </a:gsLst>
              <a:lin ang="2700000" scaled="0"/>
            </a:gra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29"/>
            <p:cNvSpPr txBox="1"/>
            <p:nvPr/>
          </p:nvSpPr>
          <p:spPr>
            <a:xfrm>
              <a:off x="5160102" y="3022967"/>
              <a:ext cx="1179835" cy="690710"/>
            </a:xfrm>
            <a:prstGeom prst="rect">
              <a:avLst/>
            </a:prstGeom>
            <a:noFill/>
            <a:ln>
              <a:noFill/>
            </a:ln>
          </p:spPr>
          <p:txBody>
            <a:bodyPr anchorCtr="0" anchor="ctr" bIns="26650" lIns="26650" spcFirstLastPara="1" rIns="26650" wrap="square" tIns="26650">
              <a:noAutofit/>
            </a:bodyPr>
            <a:lstStyle/>
            <a:p>
              <a:pPr indent="0" lvl="0" marL="0" marR="0" rtl="0" algn="ctr">
                <a:lnSpc>
                  <a:spcPct val="90000"/>
                </a:lnSpc>
                <a:spcBef>
                  <a:spcPts val="0"/>
                </a:spcBef>
                <a:spcAft>
                  <a:spcPts val="0"/>
                </a:spcAft>
                <a:buClr>
                  <a:schemeClr val="lt1"/>
                </a:buClr>
                <a:buSzPts val="700"/>
                <a:buFont typeface="Arial"/>
                <a:buNone/>
              </a:pPr>
              <a:r>
                <a:rPr b="1" i="0" lang="en-US" sz="700">
                  <a:solidFill>
                    <a:schemeClr val="lt1"/>
                  </a:solidFill>
                  <a:latin typeface="Arial"/>
                  <a:ea typeface="Arial"/>
                  <a:cs typeface="Arial"/>
                  <a:sym typeface="Arial"/>
                </a:rPr>
                <a:t>BatchNormalization Layer</a:t>
              </a:r>
              <a:r>
                <a:rPr b="0" i="0" lang="en-US" sz="700">
                  <a:solidFill>
                    <a:schemeClr val="lt1"/>
                  </a:solidFill>
                  <a:latin typeface="Arial"/>
                  <a:ea typeface="Arial"/>
                  <a:cs typeface="Arial"/>
                  <a:sym typeface="Arial"/>
                </a:rPr>
                <a:t>: Normalizes the activations of the previous layer.</a:t>
              </a:r>
              <a:endParaRPr sz="700">
                <a:solidFill>
                  <a:schemeClr val="lt1"/>
                </a:solidFill>
                <a:latin typeface="Arial"/>
                <a:ea typeface="Arial"/>
                <a:cs typeface="Arial"/>
                <a:sym typeface="Arial"/>
              </a:endParaRPr>
            </a:p>
          </p:txBody>
        </p:sp>
        <p:sp>
          <p:nvSpPr>
            <p:cNvPr id="408" name="Google Shape;408;p29"/>
            <p:cNvSpPr/>
            <p:nvPr/>
          </p:nvSpPr>
          <p:spPr>
            <a:xfrm rot="5400000">
              <a:off x="5620402" y="3820763"/>
              <a:ext cx="259236" cy="303257"/>
            </a:xfrm>
            <a:prstGeom prst="rightArrow">
              <a:avLst>
                <a:gd fmla="val 60000" name="adj1"/>
                <a:gd fmla="val 50000" name="adj2"/>
              </a:avLst>
            </a:prstGeom>
            <a:solidFill>
              <a:srgbClr val="BFAD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29"/>
            <p:cNvSpPr txBox="1"/>
            <p:nvPr/>
          </p:nvSpPr>
          <p:spPr>
            <a:xfrm>
              <a:off x="5659043" y="3842774"/>
              <a:ext cx="181955" cy="181465"/>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dk1"/>
                </a:buClr>
                <a:buSzPts val="600"/>
                <a:buFont typeface="Arial"/>
                <a:buNone/>
              </a:pPr>
              <a:r>
                <a:t/>
              </a:r>
              <a:endParaRPr sz="600">
                <a:solidFill>
                  <a:schemeClr val="lt1"/>
                </a:solidFill>
                <a:latin typeface="Arial"/>
                <a:ea typeface="Arial"/>
                <a:cs typeface="Arial"/>
                <a:sym typeface="Arial"/>
              </a:endParaRPr>
            </a:p>
          </p:txBody>
        </p:sp>
        <p:sp>
          <p:nvSpPr>
            <p:cNvPr id="410" name="Google Shape;410;p29"/>
            <p:cNvSpPr/>
            <p:nvPr/>
          </p:nvSpPr>
          <p:spPr>
            <a:xfrm>
              <a:off x="5138613" y="4224292"/>
              <a:ext cx="1222813" cy="733688"/>
            </a:xfrm>
            <a:prstGeom prst="roundRect">
              <a:avLst>
                <a:gd fmla="val 10000" name="adj"/>
              </a:avLst>
            </a:prstGeom>
            <a:gradFill>
              <a:gsLst>
                <a:gs pos="0">
                  <a:srgbClr val="38385A"/>
                </a:gs>
                <a:gs pos="50000">
                  <a:srgbClr val="515182"/>
                </a:gs>
                <a:gs pos="100000">
                  <a:srgbClr val="62629C"/>
                </a:gs>
              </a:gsLst>
              <a:lin ang="2700000" scaled="0"/>
            </a:gra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29"/>
            <p:cNvSpPr txBox="1"/>
            <p:nvPr/>
          </p:nvSpPr>
          <p:spPr>
            <a:xfrm>
              <a:off x="5160102" y="4245781"/>
              <a:ext cx="1179835" cy="690710"/>
            </a:xfrm>
            <a:prstGeom prst="rect">
              <a:avLst/>
            </a:prstGeom>
            <a:noFill/>
            <a:ln>
              <a:noFill/>
            </a:ln>
          </p:spPr>
          <p:txBody>
            <a:bodyPr anchorCtr="0" anchor="ctr" bIns="26650" lIns="26650" spcFirstLastPara="1" rIns="26650" wrap="square" tIns="26650">
              <a:noAutofit/>
            </a:bodyPr>
            <a:lstStyle/>
            <a:p>
              <a:pPr indent="0" lvl="0" marL="0" marR="0" rtl="0" algn="ctr">
                <a:lnSpc>
                  <a:spcPct val="90000"/>
                </a:lnSpc>
                <a:spcBef>
                  <a:spcPts val="0"/>
                </a:spcBef>
                <a:spcAft>
                  <a:spcPts val="0"/>
                </a:spcAft>
                <a:buClr>
                  <a:schemeClr val="lt1"/>
                </a:buClr>
                <a:buSzPts val="700"/>
                <a:buFont typeface="Arial"/>
                <a:buNone/>
              </a:pPr>
              <a:r>
                <a:rPr b="1" i="0" lang="en-US" sz="700">
                  <a:solidFill>
                    <a:schemeClr val="lt1"/>
                  </a:solidFill>
                  <a:latin typeface="Arial"/>
                  <a:ea typeface="Arial"/>
                  <a:cs typeface="Arial"/>
                  <a:sym typeface="Arial"/>
                </a:rPr>
                <a:t>Dense Layer</a:t>
              </a:r>
              <a:r>
                <a:rPr b="0" i="0" lang="en-US" sz="700">
                  <a:solidFill>
                    <a:schemeClr val="lt1"/>
                  </a:solidFill>
                  <a:latin typeface="Arial"/>
                  <a:ea typeface="Arial"/>
                  <a:cs typeface="Arial"/>
                  <a:sym typeface="Arial"/>
                </a:rPr>
                <a:t>: The final layer of the model, outputs the predictions.</a:t>
              </a:r>
              <a:endParaRPr sz="700">
                <a:solidFill>
                  <a:schemeClr val="lt1"/>
                </a:solidFill>
                <a:latin typeface="Arial"/>
                <a:ea typeface="Arial"/>
                <a:cs typeface="Arial"/>
                <a:sym typeface="Arial"/>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sp>
        <p:nvSpPr>
          <p:cNvPr id="416" name="Google Shape;416;p30"/>
          <p:cNvSpPr txBox="1"/>
          <p:nvPr>
            <p:ph type="title"/>
          </p:nvPr>
        </p:nvSpPr>
        <p:spPr>
          <a:xfrm>
            <a:off x="1115568" y="548640"/>
            <a:ext cx="10168128" cy="1179576"/>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000"/>
              <a:buFont typeface="Arial"/>
              <a:buNone/>
            </a:pPr>
            <a:r>
              <a:rPr lang="en-US"/>
              <a:t>results</a:t>
            </a:r>
            <a:endParaRPr/>
          </a:p>
        </p:txBody>
      </p:sp>
      <p:pic>
        <p:nvPicPr>
          <p:cNvPr id="417" name="Google Shape;417;p30"/>
          <p:cNvPicPr preferRelativeResize="0"/>
          <p:nvPr/>
        </p:nvPicPr>
        <p:blipFill rotWithShape="1">
          <a:blip r:embed="rId3">
            <a:alphaModFix/>
          </a:blip>
          <a:srcRect b="0" l="0" r="0" t="0"/>
          <a:stretch/>
        </p:blipFill>
        <p:spPr>
          <a:xfrm>
            <a:off x="513207" y="2099733"/>
            <a:ext cx="11372850" cy="39624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1" name="Shape 421"/>
        <p:cNvGrpSpPr/>
        <p:nvPr/>
      </p:nvGrpSpPr>
      <p:grpSpPr>
        <a:xfrm>
          <a:off x="0" y="0"/>
          <a:ext cx="0" cy="0"/>
          <a:chOff x="0" y="0"/>
          <a:chExt cx="0" cy="0"/>
        </a:xfrm>
      </p:grpSpPr>
      <p:sp>
        <p:nvSpPr>
          <p:cNvPr id="422" name="Google Shape;422;p31"/>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Light Tunnel Speed" id="423" name="Google Shape;423;p31"/>
          <p:cNvPicPr preferRelativeResize="0"/>
          <p:nvPr/>
        </p:nvPicPr>
        <p:blipFill rotWithShape="1">
          <a:blip r:embed="rId3">
            <a:alphaModFix/>
          </a:blip>
          <a:srcRect b="0" l="7809" r="7809" t="0"/>
          <a:stretch/>
        </p:blipFill>
        <p:spPr>
          <a:xfrm>
            <a:off x="3522468" y="10"/>
            <a:ext cx="8669532" cy="6857990"/>
          </a:xfrm>
          <a:prstGeom prst="rect">
            <a:avLst/>
          </a:prstGeom>
          <a:noFill/>
          <a:ln>
            <a:noFill/>
          </a:ln>
        </p:spPr>
      </p:pic>
      <p:sp>
        <p:nvSpPr>
          <p:cNvPr id="424" name="Google Shape;424;p31"/>
          <p:cNvSpPr/>
          <p:nvPr/>
        </p:nvSpPr>
        <p:spPr>
          <a:xfrm>
            <a:off x="2" y="0"/>
            <a:ext cx="9756601" cy="6858000"/>
          </a:xfrm>
          <a:prstGeom prst="rect">
            <a:avLst/>
          </a:prstGeom>
          <a:gradFill>
            <a:gsLst>
              <a:gs pos="0">
                <a:srgbClr val="000000">
                  <a:alpha val="0"/>
                </a:srgbClr>
              </a:gs>
              <a:gs pos="19000">
                <a:srgbClr val="000000">
                  <a:alpha val="37647"/>
                </a:srgbClr>
              </a:gs>
              <a:gs pos="35000">
                <a:srgbClr val="000000">
                  <a:alpha val="77647"/>
                </a:srgbClr>
              </a:gs>
              <a:gs pos="58000">
                <a:schemeClr val="dk1"/>
              </a:gs>
              <a:gs pos="100000">
                <a:schemeClr val="dk1"/>
              </a:gs>
            </a:gsLst>
            <a:lin ang="108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25" name="Google Shape;425;p31"/>
          <p:cNvSpPr txBox="1"/>
          <p:nvPr>
            <p:ph type="title"/>
          </p:nvPr>
        </p:nvSpPr>
        <p:spPr>
          <a:xfrm>
            <a:off x="371094" y="1161288"/>
            <a:ext cx="3438144" cy="1124712"/>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lt1"/>
              </a:buClr>
              <a:buSzPts val="2800"/>
              <a:buFont typeface="Arial"/>
              <a:buNone/>
            </a:pPr>
            <a:r>
              <a:rPr lang="en-US" sz="2800">
                <a:solidFill>
                  <a:schemeClr val="lt1"/>
                </a:solidFill>
              </a:rPr>
              <a:t>Pretrained </a:t>
            </a:r>
            <a:br>
              <a:rPr lang="en-US" sz="2800">
                <a:solidFill>
                  <a:schemeClr val="lt1"/>
                </a:solidFill>
              </a:rPr>
            </a:br>
            <a:r>
              <a:rPr lang="en-US" sz="2800">
                <a:solidFill>
                  <a:schemeClr val="lt1"/>
                </a:solidFill>
              </a:rPr>
              <a:t>Models</a:t>
            </a:r>
            <a:endParaRPr sz="2800">
              <a:solidFill>
                <a:schemeClr val="lt1"/>
              </a:solidFill>
            </a:endParaRPr>
          </a:p>
        </p:txBody>
      </p:sp>
      <p:sp>
        <p:nvSpPr>
          <p:cNvPr id="426" name="Google Shape;426;p31"/>
          <p:cNvSpPr/>
          <p:nvPr/>
        </p:nvSpPr>
        <p:spPr>
          <a:xfrm rot="5400000">
            <a:off x="662559" y="605790"/>
            <a:ext cx="73152" cy="5486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427" name="Google Shape;427;p31"/>
          <p:cNvSpPr/>
          <p:nvPr/>
        </p:nvSpPr>
        <p:spPr>
          <a:xfrm>
            <a:off x="428244" y="2443480"/>
            <a:ext cx="3300984" cy="18288"/>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428" name="Google Shape;428;p31"/>
          <p:cNvSpPr txBox="1"/>
          <p:nvPr>
            <p:ph idx="1" type="body"/>
          </p:nvPr>
        </p:nvSpPr>
        <p:spPr>
          <a:xfrm>
            <a:off x="371094" y="2718054"/>
            <a:ext cx="3438906" cy="3207258"/>
          </a:xfrm>
          <a:prstGeom prst="rect">
            <a:avLst/>
          </a:prstGeom>
          <a:noFill/>
          <a:ln>
            <a:noFill/>
          </a:ln>
        </p:spPr>
        <p:txBody>
          <a:bodyPr anchorCtr="0" anchor="t" bIns="45700" lIns="91425" spcFirstLastPara="1" rIns="91425" wrap="square" tIns="45700">
            <a:normAutofit/>
          </a:bodyPr>
          <a:lstStyle/>
          <a:p>
            <a:pPr indent="0" lvl="0" marL="0" rtl="0" algn="l">
              <a:lnSpc>
                <a:spcPct val="110000"/>
              </a:lnSpc>
              <a:spcBef>
                <a:spcPts val="0"/>
              </a:spcBef>
              <a:spcAft>
                <a:spcPts val="0"/>
              </a:spcAft>
              <a:buClr>
                <a:schemeClr val="lt1"/>
              </a:buClr>
              <a:buSzPts val="1700"/>
              <a:buNone/>
            </a:pPr>
            <a:r>
              <a:rPr b="1" lang="en-US" sz="1700">
                <a:solidFill>
                  <a:schemeClr val="lt1"/>
                </a:solidFill>
              </a:rPr>
              <a:t>For the machine learning models we used:</a:t>
            </a:r>
            <a:endParaRPr/>
          </a:p>
          <a:p>
            <a:pPr indent="0" lvl="0" marL="0" rtl="0" algn="l">
              <a:lnSpc>
                <a:spcPct val="110000"/>
              </a:lnSpc>
              <a:spcBef>
                <a:spcPts val="1000"/>
              </a:spcBef>
              <a:spcAft>
                <a:spcPts val="0"/>
              </a:spcAft>
              <a:buClr>
                <a:schemeClr val="dk1"/>
              </a:buClr>
              <a:buSzPts val="1700"/>
              <a:buNone/>
            </a:pPr>
            <a:r>
              <a:t/>
            </a:r>
            <a:endParaRPr b="1" sz="1700">
              <a:solidFill>
                <a:schemeClr val="lt1"/>
              </a:solidFill>
            </a:endParaRPr>
          </a:p>
          <a:p>
            <a:pPr indent="-342900" lvl="0" marL="342900" rtl="0" algn="l">
              <a:lnSpc>
                <a:spcPct val="110000"/>
              </a:lnSpc>
              <a:spcBef>
                <a:spcPts val="1000"/>
              </a:spcBef>
              <a:spcAft>
                <a:spcPts val="0"/>
              </a:spcAft>
              <a:buClr>
                <a:schemeClr val="lt1"/>
              </a:buClr>
              <a:buSzPts val="1700"/>
              <a:buAutoNum type="arabicPeriod"/>
            </a:pPr>
            <a:r>
              <a:rPr lang="en-US" sz="1700">
                <a:solidFill>
                  <a:schemeClr val="lt1"/>
                </a:solidFill>
              </a:rPr>
              <a:t>Roberta </a:t>
            </a:r>
            <a:endParaRPr/>
          </a:p>
          <a:p>
            <a:pPr indent="-342900" lvl="0" marL="342900" rtl="0" algn="l">
              <a:lnSpc>
                <a:spcPct val="110000"/>
              </a:lnSpc>
              <a:spcBef>
                <a:spcPts val="1000"/>
              </a:spcBef>
              <a:spcAft>
                <a:spcPts val="0"/>
              </a:spcAft>
              <a:buClr>
                <a:schemeClr val="lt1"/>
              </a:buClr>
              <a:buSzPts val="1700"/>
              <a:buAutoNum type="arabicPeriod"/>
            </a:pPr>
            <a:r>
              <a:rPr lang="en-US" sz="1700">
                <a:solidFill>
                  <a:schemeClr val="lt1"/>
                </a:solidFill>
              </a:rPr>
              <a:t>Bert</a:t>
            </a:r>
            <a:endParaRPr/>
          </a:p>
          <a:p>
            <a:pPr indent="0" lvl="0" marL="0" rtl="0" algn="l">
              <a:lnSpc>
                <a:spcPct val="110000"/>
              </a:lnSpc>
              <a:spcBef>
                <a:spcPts val="1000"/>
              </a:spcBef>
              <a:spcAft>
                <a:spcPts val="0"/>
              </a:spcAft>
              <a:buClr>
                <a:schemeClr val="dk1"/>
              </a:buClr>
              <a:buSzPts val="1700"/>
              <a:buNone/>
            </a:pPr>
            <a:r>
              <a:t/>
            </a:r>
            <a:endParaRPr sz="1700">
              <a:solidFill>
                <a:schemeClr val="lt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3" name="Shape 113"/>
        <p:cNvGrpSpPr/>
        <p:nvPr/>
      </p:nvGrpSpPr>
      <p:grpSpPr>
        <a:xfrm>
          <a:off x="0" y="0"/>
          <a:ext cx="0" cy="0"/>
          <a:chOff x="0" y="0"/>
          <a:chExt cx="0" cy="0"/>
        </a:xfrm>
      </p:grpSpPr>
      <p:sp>
        <p:nvSpPr>
          <p:cNvPr id="114" name="Google Shape;114;p14"/>
          <p:cNvSpPr/>
          <p:nvPr/>
        </p:nvSpPr>
        <p:spPr>
          <a:xfrm>
            <a:off x="0" y="0"/>
            <a:ext cx="12192000" cy="6858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pic>
        <p:nvPicPr>
          <p:cNvPr descr="Digital Camera" id="115" name="Google Shape;115;p14"/>
          <p:cNvPicPr preferRelativeResize="0"/>
          <p:nvPr/>
        </p:nvPicPr>
        <p:blipFill rotWithShape="1">
          <a:blip r:embed="rId3">
            <a:alphaModFix amt="40000"/>
          </a:blip>
          <a:srcRect b="15730" l="0" r="0" t="0"/>
          <a:stretch/>
        </p:blipFill>
        <p:spPr>
          <a:xfrm>
            <a:off x="20" y="10"/>
            <a:ext cx="12191979" cy="6857990"/>
          </a:xfrm>
          <a:prstGeom prst="rect">
            <a:avLst/>
          </a:prstGeom>
          <a:noFill/>
          <a:ln>
            <a:noFill/>
          </a:ln>
        </p:spPr>
      </p:pic>
      <p:sp>
        <p:nvSpPr>
          <p:cNvPr id="116" name="Google Shape;116;p14"/>
          <p:cNvSpPr txBox="1"/>
          <p:nvPr>
            <p:ph type="title"/>
          </p:nvPr>
        </p:nvSpPr>
        <p:spPr>
          <a:xfrm>
            <a:off x="841249" y="941832"/>
            <a:ext cx="10506456" cy="20574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lt1"/>
              </a:buClr>
              <a:buSzPts val="5000"/>
              <a:buFont typeface="Arial"/>
              <a:buNone/>
            </a:pPr>
            <a:r>
              <a:rPr lang="en-US" sz="5000">
                <a:solidFill>
                  <a:schemeClr val="lt1"/>
                </a:solidFill>
              </a:rPr>
              <a:t>Index:</a:t>
            </a:r>
            <a:endParaRPr sz="5000">
              <a:solidFill>
                <a:schemeClr val="lt1"/>
              </a:solidFill>
            </a:endParaRPr>
          </a:p>
        </p:txBody>
      </p:sp>
      <p:sp>
        <p:nvSpPr>
          <p:cNvPr id="117" name="Google Shape;117;p14"/>
          <p:cNvSpPr/>
          <p:nvPr/>
        </p:nvSpPr>
        <p:spPr>
          <a:xfrm rot="5400000">
            <a:off x="1120140" y="346791"/>
            <a:ext cx="146304" cy="704088"/>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18" name="Google Shape;118;p14"/>
          <p:cNvSpPr/>
          <p:nvPr/>
        </p:nvSpPr>
        <p:spPr>
          <a:xfrm>
            <a:off x="841248" y="3241202"/>
            <a:ext cx="10506456" cy="18288"/>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19" name="Google Shape;119;p14"/>
          <p:cNvSpPr txBox="1"/>
          <p:nvPr>
            <p:ph idx="1" type="body"/>
          </p:nvPr>
        </p:nvSpPr>
        <p:spPr>
          <a:xfrm>
            <a:off x="841248" y="3502152"/>
            <a:ext cx="10506456" cy="2670048"/>
          </a:xfrm>
          <a:prstGeom prst="rect">
            <a:avLst/>
          </a:prstGeom>
          <a:noFill/>
          <a:ln>
            <a:noFill/>
          </a:ln>
        </p:spPr>
        <p:txBody>
          <a:bodyPr anchorCtr="0" anchor="t" bIns="45700" lIns="91425" spcFirstLastPara="1" rIns="91425" wrap="square" tIns="45700">
            <a:normAutofit/>
          </a:bodyPr>
          <a:lstStyle/>
          <a:p>
            <a:pPr indent="-228600" lvl="0" marL="228600" rtl="0" algn="l">
              <a:lnSpc>
                <a:spcPct val="110000"/>
              </a:lnSpc>
              <a:spcBef>
                <a:spcPts val="0"/>
              </a:spcBef>
              <a:spcAft>
                <a:spcPts val="0"/>
              </a:spcAft>
              <a:buClr>
                <a:schemeClr val="lt1"/>
              </a:buClr>
              <a:buSzPts val="2000"/>
              <a:buChar char="•"/>
            </a:pPr>
            <a:r>
              <a:rPr lang="en-US" sz="2000">
                <a:solidFill>
                  <a:schemeClr val="lt1"/>
                </a:solidFill>
              </a:rPr>
              <a:t>Project description </a:t>
            </a:r>
            <a:endParaRPr/>
          </a:p>
          <a:p>
            <a:pPr indent="-228600" lvl="0" marL="228600" rtl="0" algn="l">
              <a:lnSpc>
                <a:spcPct val="110000"/>
              </a:lnSpc>
              <a:spcBef>
                <a:spcPts val="1000"/>
              </a:spcBef>
              <a:spcAft>
                <a:spcPts val="0"/>
              </a:spcAft>
              <a:buClr>
                <a:schemeClr val="lt1"/>
              </a:buClr>
              <a:buSzPts val="2000"/>
              <a:buChar char="•"/>
            </a:pPr>
            <a:r>
              <a:rPr lang="en-US" sz="2000">
                <a:solidFill>
                  <a:schemeClr val="lt1"/>
                </a:solidFill>
              </a:rPr>
              <a:t>About dataset</a:t>
            </a:r>
            <a:endParaRPr/>
          </a:p>
          <a:p>
            <a:pPr indent="-228600" lvl="0" marL="228600" rtl="0" algn="l">
              <a:lnSpc>
                <a:spcPct val="110000"/>
              </a:lnSpc>
              <a:spcBef>
                <a:spcPts val="1000"/>
              </a:spcBef>
              <a:spcAft>
                <a:spcPts val="0"/>
              </a:spcAft>
              <a:buClr>
                <a:schemeClr val="lt1"/>
              </a:buClr>
              <a:buSzPts val="2000"/>
              <a:buChar char="•"/>
            </a:pPr>
            <a:r>
              <a:rPr lang="en-US" sz="2000">
                <a:solidFill>
                  <a:schemeClr val="lt1"/>
                </a:solidFill>
              </a:rPr>
              <a:t>Preprocessing steps</a:t>
            </a:r>
            <a:endParaRPr/>
          </a:p>
          <a:p>
            <a:pPr indent="-228600" lvl="0" marL="228600" rtl="0" algn="l">
              <a:lnSpc>
                <a:spcPct val="110000"/>
              </a:lnSpc>
              <a:spcBef>
                <a:spcPts val="1000"/>
              </a:spcBef>
              <a:spcAft>
                <a:spcPts val="0"/>
              </a:spcAft>
              <a:buClr>
                <a:schemeClr val="lt1"/>
              </a:buClr>
              <a:buSzPts val="2000"/>
              <a:buChar char="•"/>
            </a:pPr>
            <a:r>
              <a:rPr lang="en-US" sz="2000">
                <a:solidFill>
                  <a:schemeClr val="lt1"/>
                </a:solidFill>
              </a:rPr>
              <a:t>Training Models </a:t>
            </a:r>
            <a:endParaRPr/>
          </a:p>
          <a:p>
            <a:pPr indent="-228600" lvl="0" marL="228600" rtl="0" algn="l">
              <a:lnSpc>
                <a:spcPct val="110000"/>
              </a:lnSpc>
              <a:spcBef>
                <a:spcPts val="1000"/>
              </a:spcBef>
              <a:spcAft>
                <a:spcPts val="0"/>
              </a:spcAft>
              <a:buClr>
                <a:schemeClr val="lt1"/>
              </a:buClr>
              <a:buSzPts val="2000"/>
              <a:buChar char="•"/>
            </a:pPr>
            <a:r>
              <a:rPr lang="en-US" sz="2000">
                <a:solidFill>
                  <a:schemeClr val="lt1"/>
                </a:solidFill>
              </a:rPr>
              <a:t>Testing result</a:t>
            </a:r>
            <a:endParaRPr/>
          </a:p>
          <a:p>
            <a:pPr indent="-101600" lvl="0" marL="228600" rtl="0" algn="l">
              <a:lnSpc>
                <a:spcPct val="110000"/>
              </a:lnSpc>
              <a:spcBef>
                <a:spcPts val="1000"/>
              </a:spcBef>
              <a:spcAft>
                <a:spcPts val="0"/>
              </a:spcAft>
              <a:buClr>
                <a:schemeClr val="dk1"/>
              </a:buClr>
              <a:buSzPts val="2000"/>
              <a:buNone/>
            </a:pPr>
            <a:r>
              <a:t/>
            </a:r>
            <a:endParaRPr sz="2000">
              <a:solidFill>
                <a:schemeClr val="lt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2" name="Shape 432"/>
        <p:cNvGrpSpPr/>
        <p:nvPr/>
      </p:nvGrpSpPr>
      <p:grpSpPr>
        <a:xfrm>
          <a:off x="0" y="0"/>
          <a:ext cx="0" cy="0"/>
          <a:chOff x="0" y="0"/>
          <a:chExt cx="0" cy="0"/>
        </a:xfrm>
      </p:grpSpPr>
      <p:sp>
        <p:nvSpPr>
          <p:cNvPr id="433" name="Google Shape;433;p32"/>
          <p:cNvSpPr/>
          <p:nvPr/>
        </p:nvSpPr>
        <p:spPr>
          <a:xfrm rot="5400000">
            <a:off x="857544" y="346791"/>
            <a:ext cx="146304" cy="704088"/>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434" name="Google Shape;434;p32"/>
          <p:cNvSpPr/>
          <p:nvPr/>
        </p:nvSpPr>
        <p:spPr>
          <a:xfrm flipH="1" rot="10800000">
            <a:off x="578652" y="4501201"/>
            <a:ext cx="11034696" cy="18288"/>
          </a:xfrm>
          <a:prstGeom prst="rect">
            <a:avLst/>
          </a:prstGeom>
          <a:solidFill>
            <a:srgbClr val="D9D9B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435" name="Google Shape;435;p32"/>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36" name="Google Shape;436;p32"/>
          <p:cNvSpPr/>
          <p:nvPr/>
        </p:nvSpPr>
        <p:spPr>
          <a:xfrm>
            <a:off x="551553" y="304802"/>
            <a:ext cx="11097349" cy="1573149"/>
          </a:xfrm>
          <a:prstGeom prst="rect">
            <a:avLst/>
          </a:prstGeom>
          <a:solidFill>
            <a:schemeClr val="lt1"/>
          </a:solidFill>
          <a:ln cap="flat" cmpd="sng" w="12700">
            <a:solidFill>
              <a:srgbClr val="F2F2DF"/>
            </a:solidFill>
            <a:prstDash val="solid"/>
            <a:miter lim="800000"/>
            <a:headEnd len="sm" w="sm" type="none"/>
            <a:tailEnd len="sm" w="sm" type="none"/>
          </a:ln>
          <a:effectLst>
            <a:outerShdw blurRad="50800" rotWithShape="0" algn="tl" dir="2700000" dist="38100">
              <a:srgbClr val="C9C0BB">
                <a:alpha val="29803"/>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437" name="Google Shape;437;p32"/>
          <p:cNvSpPr txBox="1"/>
          <p:nvPr>
            <p:ph type="title"/>
          </p:nvPr>
        </p:nvSpPr>
        <p:spPr>
          <a:xfrm>
            <a:off x="868680" y="405575"/>
            <a:ext cx="5001768" cy="13716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600"/>
              <a:buFont typeface="Arial"/>
              <a:buNone/>
            </a:pPr>
            <a:r>
              <a:rPr lang="en-US" sz="3600"/>
              <a:t>Roberta Results</a:t>
            </a:r>
            <a:endParaRPr/>
          </a:p>
        </p:txBody>
      </p:sp>
      <p:sp>
        <p:nvSpPr>
          <p:cNvPr id="438" name="Google Shape;438;p32"/>
          <p:cNvSpPr/>
          <p:nvPr/>
        </p:nvSpPr>
        <p:spPr>
          <a:xfrm>
            <a:off x="494784" y="764424"/>
            <a:ext cx="128016" cy="653903"/>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439" name="Google Shape;439;p32"/>
          <p:cNvSpPr/>
          <p:nvPr/>
        </p:nvSpPr>
        <p:spPr>
          <a:xfrm rot="5400000">
            <a:off x="5586984" y="1071836"/>
            <a:ext cx="1021458" cy="9144"/>
          </a:xfrm>
          <a:prstGeom prst="rect">
            <a:avLst/>
          </a:prstGeom>
          <a:solidFill>
            <a:srgbClr val="D9D9B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pic>
        <p:nvPicPr>
          <p:cNvPr id="440" name="Google Shape;440;p32"/>
          <p:cNvPicPr preferRelativeResize="0"/>
          <p:nvPr/>
        </p:nvPicPr>
        <p:blipFill rotWithShape="1">
          <a:blip r:embed="rId3">
            <a:alphaModFix/>
          </a:blip>
          <a:srcRect b="0" l="0" r="0" t="0"/>
          <a:stretch/>
        </p:blipFill>
        <p:spPr>
          <a:xfrm>
            <a:off x="1666455" y="2091095"/>
            <a:ext cx="3196742" cy="4206240"/>
          </a:xfrm>
          <a:prstGeom prst="rect">
            <a:avLst/>
          </a:prstGeom>
          <a:noFill/>
          <a:ln>
            <a:noFill/>
          </a:ln>
        </p:spPr>
      </p:pic>
      <p:pic>
        <p:nvPicPr>
          <p:cNvPr id="441" name="Google Shape;441;p32"/>
          <p:cNvPicPr preferRelativeResize="0"/>
          <p:nvPr>
            <p:ph idx="1" type="body"/>
          </p:nvPr>
        </p:nvPicPr>
        <p:blipFill rotWithShape="1">
          <a:blip r:embed="rId4">
            <a:alphaModFix/>
          </a:blip>
          <a:srcRect b="0" l="0" r="0" t="0"/>
          <a:stretch/>
        </p:blipFill>
        <p:spPr>
          <a:xfrm>
            <a:off x="6603286" y="2086081"/>
            <a:ext cx="4647779" cy="420624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5" name="Shape 445"/>
        <p:cNvGrpSpPr/>
        <p:nvPr/>
      </p:nvGrpSpPr>
      <p:grpSpPr>
        <a:xfrm>
          <a:off x="0" y="0"/>
          <a:ext cx="0" cy="0"/>
          <a:chOff x="0" y="0"/>
          <a:chExt cx="0" cy="0"/>
        </a:xfrm>
      </p:grpSpPr>
      <p:sp>
        <p:nvSpPr>
          <p:cNvPr id="446" name="Google Shape;446;p33"/>
          <p:cNvSpPr/>
          <p:nvPr/>
        </p:nvSpPr>
        <p:spPr>
          <a:xfrm rot="5400000">
            <a:off x="857544" y="346791"/>
            <a:ext cx="146304" cy="704088"/>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447" name="Google Shape;447;p33"/>
          <p:cNvSpPr/>
          <p:nvPr/>
        </p:nvSpPr>
        <p:spPr>
          <a:xfrm flipH="1" rot="10800000">
            <a:off x="578652" y="4501201"/>
            <a:ext cx="11034696" cy="18288"/>
          </a:xfrm>
          <a:prstGeom prst="rect">
            <a:avLst/>
          </a:prstGeom>
          <a:solidFill>
            <a:srgbClr val="D9D9B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448" name="Google Shape;448;p33"/>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49" name="Google Shape;449;p33"/>
          <p:cNvSpPr/>
          <p:nvPr/>
        </p:nvSpPr>
        <p:spPr>
          <a:xfrm>
            <a:off x="551553" y="304802"/>
            <a:ext cx="11097349" cy="1573149"/>
          </a:xfrm>
          <a:prstGeom prst="rect">
            <a:avLst/>
          </a:prstGeom>
          <a:solidFill>
            <a:schemeClr val="lt1"/>
          </a:solidFill>
          <a:ln cap="flat" cmpd="sng" w="12700">
            <a:solidFill>
              <a:srgbClr val="F2F2DF"/>
            </a:solidFill>
            <a:prstDash val="solid"/>
            <a:miter lim="800000"/>
            <a:headEnd len="sm" w="sm" type="none"/>
            <a:tailEnd len="sm" w="sm" type="none"/>
          </a:ln>
          <a:effectLst>
            <a:outerShdw blurRad="50800" rotWithShape="0" algn="tl" dir="2700000" dist="38100">
              <a:srgbClr val="C9C0BB">
                <a:alpha val="29803"/>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450" name="Google Shape;450;p33"/>
          <p:cNvSpPr txBox="1"/>
          <p:nvPr>
            <p:ph type="title"/>
          </p:nvPr>
        </p:nvSpPr>
        <p:spPr>
          <a:xfrm>
            <a:off x="868680" y="405575"/>
            <a:ext cx="5001768" cy="13716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600"/>
              <a:buFont typeface="Arial"/>
              <a:buNone/>
            </a:pPr>
            <a:r>
              <a:rPr lang="en-US" sz="3600"/>
              <a:t>Bert Results</a:t>
            </a:r>
            <a:endParaRPr/>
          </a:p>
        </p:txBody>
      </p:sp>
      <p:sp>
        <p:nvSpPr>
          <p:cNvPr id="451" name="Google Shape;451;p33"/>
          <p:cNvSpPr/>
          <p:nvPr/>
        </p:nvSpPr>
        <p:spPr>
          <a:xfrm>
            <a:off x="494784" y="764424"/>
            <a:ext cx="128016" cy="653903"/>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452" name="Google Shape;452;p33"/>
          <p:cNvSpPr/>
          <p:nvPr/>
        </p:nvSpPr>
        <p:spPr>
          <a:xfrm rot="5400000">
            <a:off x="5586984" y="1071836"/>
            <a:ext cx="1021458" cy="9144"/>
          </a:xfrm>
          <a:prstGeom prst="rect">
            <a:avLst/>
          </a:prstGeom>
          <a:solidFill>
            <a:srgbClr val="D9D9B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pic>
        <p:nvPicPr>
          <p:cNvPr id="453" name="Google Shape;453;p33"/>
          <p:cNvPicPr preferRelativeResize="0"/>
          <p:nvPr/>
        </p:nvPicPr>
        <p:blipFill rotWithShape="1">
          <a:blip r:embed="rId3">
            <a:alphaModFix/>
          </a:blip>
          <a:srcRect b="0" l="0" r="0" t="0"/>
          <a:stretch/>
        </p:blipFill>
        <p:spPr>
          <a:xfrm>
            <a:off x="1598104" y="2091095"/>
            <a:ext cx="3333444" cy="4206240"/>
          </a:xfrm>
          <a:prstGeom prst="rect">
            <a:avLst/>
          </a:prstGeom>
          <a:noFill/>
          <a:ln>
            <a:noFill/>
          </a:ln>
        </p:spPr>
      </p:pic>
      <p:pic>
        <p:nvPicPr>
          <p:cNvPr id="454" name="Google Shape;454;p33"/>
          <p:cNvPicPr preferRelativeResize="0"/>
          <p:nvPr/>
        </p:nvPicPr>
        <p:blipFill rotWithShape="1">
          <a:blip r:embed="rId4">
            <a:alphaModFix/>
          </a:blip>
          <a:srcRect b="0" l="0" r="0" t="0"/>
          <a:stretch/>
        </p:blipFill>
        <p:spPr>
          <a:xfrm>
            <a:off x="6590376" y="2086081"/>
            <a:ext cx="4673599" cy="420624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sp>
        <p:nvSpPr>
          <p:cNvPr id="459" name="Google Shape;459;p34"/>
          <p:cNvSpPr txBox="1"/>
          <p:nvPr>
            <p:ph type="title"/>
          </p:nvPr>
        </p:nvSpPr>
        <p:spPr>
          <a:xfrm>
            <a:off x="868680" y="405575"/>
            <a:ext cx="5001768" cy="137160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Arial"/>
              <a:buNone/>
            </a:pPr>
            <a:r>
              <a:rPr lang="en-US"/>
              <a:t>Bert For Sequence Classification</a:t>
            </a:r>
            <a:endParaRPr/>
          </a:p>
        </p:txBody>
      </p:sp>
      <p:pic>
        <p:nvPicPr>
          <p:cNvPr id="460" name="Google Shape;460;p34"/>
          <p:cNvPicPr preferRelativeResize="0"/>
          <p:nvPr/>
        </p:nvPicPr>
        <p:blipFill rotWithShape="1">
          <a:blip r:embed="rId3">
            <a:alphaModFix/>
          </a:blip>
          <a:srcRect b="0" l="0" r="0" t="0"/>
          <a:stretch/>
        </p:blipFill>
        <p:spPr>
          <a:xfrm>
            <a:off x="3227827" y="2393765"/>
            <a:ext cx="5285242" cy="4160528"/>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64" name="Shape 464"/>
        <p:cNvGrpSpPr/>
        <p:nvPr/>
      </p:nvGrpSpPr>
      <p:grpSpPr>
        <a:xfrm>
          <a:off x="0" y="0"/>
          <a:ext cx="0" cy="0"/>
          <a:chOff x="0" y="0"/>
          <a:chExt cx="0" cy="0"/>
        </a:xfrm>
      </p:grpSpPr>
      <p:sp>
        <p:nvSpPr>
          <p:cNvPr id="465" name="Google Shape;465;p35"/>
          <p:cNvSpPr/>
          <p:nvPr/>
        </p:nvSpPr>
        <p:spPr>
          <a:xfrm rot="5400000">
            <a:off x="857544" y="346791"/>
            <a:ext cx="146304" cy="704088"/>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466" name="Google Shape;466;p35"/>
          <p:cNvSpPr/>
          <p:nvPr/>
        </p:nvSpPr>
        <p:spPr>
          <a:xfrm flipH="1" rot="10800000">
            <a:off x="578652" y="4501201"/>
            <a:ext cx="11034696" cy="18288"/>
          </a:xfrm>
          <a:prstGeom prst="rect">
            <a:avLst/>
          </a:prstGeom>
          <a:solidFill>
            <a:srgbClr val="D9D9B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467" name="Google Shape;467;p35"/>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Vintage movie ending frame" id="468" name="Google Shape;468;p35"/>
          <p:cNvPicPr preferRelativeResize="0"/>
          <p:nvPr/>
        </p:nvPicPr>
        <p:blipFill rotWithShape="1">
          <a:blip r:embed="rId3">
            <a:alphaModFix/>
          </a:blip>
          <a:srcRect b="17254" l="0" r="0" t="10630"/>
          <a:stretch/>
        </p:blipFill>
        <p:spPr>
          <a:xfrm>
            <a:off x="20" y="10"/>
            <a:ext cx="12191981" cy="6857990"/>
          </a:xfrm>
          <a:prstGeom prst="rect">
            <a:avLst/>
          </a:prstGeom>
          <a:noFill/>
          <a:ln>
            <a:noFill/>
          </a:ln>
        </p:spPr>
      </p:pic>
      <p:sp>
        <p:nvSpPr>
          <p:cNvPr id="469" name="Google Shape;469;p35"/>
          <p:cNvSpPr/>
          <p:nvPr/>
        </p:nvSpPr>
        <p:spPr>
          <a:xfrm rot="-5400000">
            <a:off x="3799868" y="-1534136"/>
            <a:ext cx="4592270" cy="12192001"/>
          </a:xfrm>
          <a:prstGeom prst="rect">
            <a:avLst/>
          </a:prstGeom>
          <a:gradFill>
            <a:gsLst>
              <a:gs pos="0">
                <a:srgbClr val="000000">
                  <a:alpha val="0"/>
                </a:srgbClr>
              </a:gs>
              <a:gs pos="21000">
                <a:srgbClr val="000000">
                  <a:alpha val="29803"/>
                </a:srgbClr>
              </a:gs>
              <a:gs pos="35000">
                <a:srgbClr val="000000">
                  <a:alpha val="45882"/>
                </a:srgbClr>
              </a:gs>
              <a:gs pos="100000">
                <a:srgbClr val="000000">
                  <a:alpha val="80000"/>
                </a:srgbClr>
              </a:gs>
            </a:gsLst>
            <a:lin ang="108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23" name="Shape 123"/>
        <p:cNvGrpSpPr/>
        <p:nvPr/>
      </p:nvGrpSpPr>
      <p:grpSpPr>
        <a:xfrm>
          <a:off x="0" y="0"/>
          <a:ext cx="0" cy="0"/>
          <a:chOff x="0" y="0"/>
          <a:chExt cx="0" cy="0"/>
        </a:xfrm>
      </p:grpSpPr>
      <p:sp>
        <p:nvSpPr>
          <p:cNvPr id="124" name="Google Shape;124;p15"/>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pic>
        <p:nvPicPr>
          <p:cNvPr descr="Camera lens" id="125" name="Google Shape;125;p15"/>
          <p:cNvPicPr preferRelativeResize="0"/>
          <p:nvPr/>
        </p:nvPicPr>
        <p:blipFill rotWithShape="1">
          <a:blip r:embed="rId3">
            <a:alphaModFix/>
          </a:blip>
          <a:srcRect b="-1" l="0" r="15616" t="0"/>
          <a:stretch/>
        </p:blipFill>
        <p:spPr>
          <a:xfrm>
            <a:off x="3971924" y="10"/>
            <a:ext cx="8220075" cy="6857990"/>
          </a:xfrm>
          <a:prstGeom prst="rect">
            <a:avLst/>
          </a:prstGeom>
          <a:noFill/>
          <a:ln>
            <a:noFill/>
          </a:ln>
        </p:spPr>
      </p:pic>
      <p:sp>
        <p:nvSpPr>
          <p:cNvPr id="126" name="Google Shape;126;p15"/>
          <p:cNvSpPr/>
          <p:nvPr/>
        </p:nvSpPr>
        <p:spPr>
          <a:xfrm>
            <a:off x="2" y="0"/>
            <a:ext cx="9756601" cy="6858000"/>
          </a:xfrm>
          <a:prstGeom prst="rect">
            <a:avLst/>
          </a:prstGeom>
          <a:gradFill>
            <a:gsLst>
              <a:gs pos="0">
                <a:srgbClr val="000000">
                  <a:alpha val="0"/>
                </a:srgbClr>
              </a:gs>
              <a:gs pos="19000">
                <a:srgbClr val="000000">
                  <a:alpha val="37647"/>
                </a:srgbClr>
              </a:gs>
              <a:gs pos="35000">
                <a:srgbClr val="000000">
                  <a:alpha val="77647"/>
                </a:srgbClr>
              </a:gs>
              <a:gs pos="58000">
                <a:schemeClr val="dk1"/>
              </a:gs>
              <a:gs pos="100000">
                <a:schemeClr val="dk1"/>
              </a:gs>
            </a:gsLst>
            <a:lin ang="108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27" name="Google Shape;127;p15"/>
          <p:cNvSpPr txBox="1"/>
          <p:nvPr>
            <p:ph type="title"/>
          </p:nvPr>
        </p:nvSpPr>
        <p:spPr>
          <a:xfrm>
            <a:off x="371094" y="1161288"/>
            <a:ext cx="3438144" cy="1124712"/>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lt1"/>
              </a:buClr>
              <a:buSzPts val="2800"/>
              <a:buFont typeface="Arial"/>
              <a:buNone/>
            </a:pPr>
            <a:r>
              <a:rPr lang="en-US" sz="2800">
                <a:solidFill>
                  <a:schemeClr val="lt1"/>
                </a:solidFill>
              </a:rPr>
              <a:t>Project description </a:t>
            </a:r>
            <a:endParaRPr sz="2800">
              <a:solidFill>
                <a:schemeClr val="lt1"/>
              </a:solidFill>
            </a:endParaRPr>
          </a:p>
        </p:txBody>
      </p:sp>
      <p:sp>
        <p:nvSpPr>
          <p:cNvPr id="128" name="Google Shape;128;p15"/>
          <p:cNvSpPr/>
          <p:nvPr/>
        </p:nvSpPr>
        <p:spPr>
          <a:xfrm rot="5400000">
            <a:off x="662559" y="605790"/>
            <a:ext cx="73152" cy="5486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29" name="Google Shape;129;p15"/>
          <p:cNvSpPr/>
          <p:nvPr/>
        </p:nvSpPr>
        <p:spPr>
          <a:xfrm>
            <a:off x="428244" y="2443480"/>
            <a:ext cx="3300984" cy="18288"/>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30" name="Google Shape;130;p15"/>
          <p:cNvSpPr txBox="1"/>
          <p:nvPr>
            <p:ph idx="1" type="body"/>
          </p:nvPr>
        </p:nvSpPr>
        <p:spPr>
          <a:xfrm>
            <a:off x="371093" y="2718054"/>
            <a:ext cx="3829431" cy="3968496"/>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lt1"/>
              </a:buClr>
              <a:buSzPts val="1800"/>
              <a:buNone/>
            </a:pPr>
            <a:r>
              <a:rPr b="0" i="0" lang="en-US" sz="1800">
                <a:solidFill>
                  <a:schemeClr val="lt1"/>
                </a:solidFill>
                <a:latin typeface="Arial"/>
                <a:ea typeface="Arial"/>
                <a:cs typeface="Arial"/>
                <a:sym typeface="Arial"/>
              </a:rPr>
              <a:t>Our project is centered </a:t>
            </a:r>
            <a:r>
              <a:rPr b="0" i="0" lang="en-US" sz="1800">
                <a:solidFill>
                  <a:schemeClr val="lt1"/>
                </a:solidFill>
                <a:latin typeface="Open Sans"/>
                <a:ea typeface="Open Sans"/>
                <a:cs typeface="Open Sans"/>
                <a:sym typeface="Open Sans"/>
              </a:rPr>
              <a:t>on</a:t>
            </a:r>
            <a:r>
              <a:rPr b="0" i="0" lang="en-US" sz="1800">
                <a:solidFill>
                  <a:schemeClr val="lt1"/>
                </a:solidFill>
                <a:latin typeface="Arial"/>
                <a:ea typeface="Arial"/>
                <a:cs typeface="Arial"/>
                <a:sym typeface="Arial"/>
              </a:rPr>
              <a:t> interpreting sentiments from movie reviews. By using machine learning models and deep learning model and pretrained models, to </a:t>
            </a:r>
            <a:r>
              <a:rPr lang="en-US" sz="1800">
                <a:solidFill>
                  <a:schemeClr val="lt1"/>
                </a:solidFill>
                <a:latin typeface="Arial"/>
                <a:ea typeface="Arial"/>
                <a:cs typeface="Arial"/>
                <a:sym typeface="Arial"/>
              </a:rPr>
              <a:t>know </a:t>
            </a:r>
            <a:r>
              <a:rPr b="0" i="0" lang="en-US" sz="1800">
                <a:solidFill>
                  <a:schemeClr val="lt1"/>
                </a:solidFill>
                <a:latin typeface="Arial"/>
                <a:ea typeface="Arial"/>
                <a:cs typeface="Arial"/>
                <a:sym typeface="Arial"/>
              </a:rPr>
              <a:t>whether a review reflects a positive or negative sentiment. This knowledge is very important for movie makers. It helps them know how people feel about their movies and how to make better movies in the future.</a:t>
            </a:r>
            <a:endParaRPr sz="1800">
              <a:solidFill>
                <a:schemeClr val="lt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16"/>
          <p:cNvSpPr txBox="1"/>
          <p:nvPr>
            <p:ph type="title"/>
          </p:nvPr>
        </p:nvSpPr>
        <p:spPr>
          <a:xfrm>
            <a:off x="1115568" y="548640"/>
            <a:ext cx="10168128" cy="1179576"/>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000"/>
              <a:buFont typeface="Arial"/>
              <a:buNone/>
            </a:pPr>
            <a:r>
              <a:rPr lang="en-US"/>
              <a:t>The process steps </a:t>
            </a:r>
            <a:endParaRPr/>
          </a:p>
        </p:txBody>
      </p:sp>
      <p:grpSp>
        <p:nvGrpSpPr>
          <p:cNvPr id="136" name="Google Shape;136;p16"/>
          <p:cNvGrpSpPr/>
          <p:nvPr/>
        </p:nvGrpSpPr>
        <p:grpSpPr>
          <a:xfrm>
            <a:off x="871701" y="2218279"/>
            <a:ext cx="10167937" cy="3686731"/>
            <a:chOff x="0" y="3690"/>
            <a:chExt cx="10167937" cy="3686731"/>
          </a:xfrm>
        </p:grpSpPr>
        <p:sp>
          <p:nvSpPr>
            <p:cNvPr id="137" name="Google Shape;137;p16"/>
            <p:cNvSpPr/>
            <p:nvPr/>
          </p:nvSpPr>
          <p:spPr>
            <a:xfrm>
              <a:off x="0" y="3690"/>
              <a:ext cx="10167937" cy="1086391"/>
            </a:xfrm>
            <a:prstGeom prst="roundRect">
              <a:avLst>
                <a:gd fmla="val 10000" name="adj"/>
              </a:avLst>
            </a:prstGeom>
            <a:solidFill>
              <a:srgbClr val="6666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6"/>
            <p:cNvSpPr/>
            <p:nvPr/>
          </p:nvSpPr>
          <p:spPr>
            <a:xfrm>
              <a:off x="328633" y="248128"/>
              <a:ext cx="598099" cy="597515"/>
            </a:xfrm>
            <a:prstGeom prst="rect">
              <a:avLst/>
            </a:prstGeom>
            <a:blipFill rotWithShape="1">
              <a:blip r:embed="rId3">
                <a:alphaModFix/>
              </a:blip>
              <a:stretch>
                <a:fillRect b="0" l="0" r="0" t="0"/>
              </a:stretch>
            </a:blipFill>
            <a:ln cap="flat" cmpd="sng" w="12700">
              <a:solidFill>
                <a:schemeClr val="lt2"/>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6"/>
            <p:cNvSpPr/>
            <p:nvPr/>
          </p:nvSpPr>
          <p:spPr>
            <a:xfrm>
              <a:off x="1255365" y="3690"/>
              <a:ext cx="8728426" cy="1087453"/>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16"/>
            <p:cNvSpPr txBox="1"/>
            <p:nvPr/>
          </p:nvSpPr>
          <p:spPr>
            <a:xfrm>
              <a:off x="1255365" y="3690"/>
              <a:ext cx="8728426" cy="1087453"/>
            </a:xfrm>
            <a:prstGeom prst="rect">
              <a:avLst/>
            </a:prstGeom>
            <a:noFill/>
            <a:ln>
              <a:noFill/>
            </a:ln>
          </p:spPr>
          <p:txBody>
            <a:bodyPr anchorCtr="0" anchor="ctr" bIns="115075" lIns="115075" spcFirstLastPara="1" rIns="115075" wrap="square" tIns="115075">
              <a:noAutofit/>
            </a:bodyPr>
            <a:lstStyle/>
            <a:p>
              <a:pPr indent="0" lvl="0" marL="0" marR="0" rtl="0" algn="l">
                <a:lnSpc>
                  <a:spcPct val="100000"/>
                </a:lnSpc>
                <a:spcBef>
                  <a:spcPts val="0"/>
                </a:spcBef>
                <a:spcAft>
                  <a:spcPts val="0"/>
                </a:spcAft>
                <a:buClr>
                  <a:schemeClr val="dk1"/>
                </a:buClr>
                <a:buSzPts val="1400"/>
                <a:buFont typeface="Sniglet"/>
                <a:buNone/>
              </a:pPr>
              <a:r>
                <a:rPr b="0" i="0" lang="en-US" sz="1400" u="none" cap="none" strike="noStrike">
                  <a:solidFill>
                    <a:schemeClr val="dk1"/>
                  </a:solidFill>
                  <a:latin typeface="Sniglet"/>
                  <a:ea typeface="Sniglet"/>
                  <a:cs typeface="Sniglet"/>
                  <a:sym typeface="Sniglet"/>
                </a:rPr>
                <a:t>Explore</a:t>
              </a:r>
              <a:endParaRPr/>
            </a:p>
            <a:p>
              <a:pPr indent="0" lvl="0" marL="0" marR="0" rtl="0" algn="l">
                <a:lnSpc>
                  <a:spcPct val="100000"/>
                </a:lnSpc>
                <a:spcBef>
                  <a:spcPts val="490"/>
                </a:spcBef>
                <a:spcAft>
                  <a:spcPts val="0"/>
                </a:spcAft>
                <a:buClr>
                  <a:schemeClr val="dk1"/>
                </a:buClr>
                <a:buSzPts val="1400"/>
                <a:buFont typeface="Sniglet"/>
                <a:buNone/>
              </a:pPr>
              <a:r>
                <a:rPr b="0" i="0" lang="en-US" sz="1400" u="none" cap="none" strike="noStrike">
                  <a:solidFill>
                    <a:schemeClr val="dk1"/>
                  </a:solidFill>
                  <a:latin typeface="Sniglet"/>
                  <a:ea typeface="Sniglet"/>
                  <a:cs typeface="Sniglet"/>
                  <a:sym typeface="Sniglet"/>
                </a:rPr>
                <a:t>Data</a:t>
              </a:r>
              <a:endParaRPr b="0" i="0" sz="1400" u="none" cap="none" strike="noStrike">
                <a:solidFill>
                  <a:schemeClr val="dk1"/>
                </a:solidFill>
                <a:latin typeface="Sniglet"/>
                <a:ea typeface="Sniglet"/>
                <a:cs typeface="Sniglet"/>
                <a:sym typeface="Sniglet"/>
              </a:endParaRPr>
            </a:p>
            <a:p>
              <a:pPr indent="0" lvl="0" marL="0" marR="0" rtl="0" algn="l">
                <a:lnSpc>
                  <a:spcPct val="100000"/>
                </a:lnSpc>
                <a:spcBef>
                  <a:spcPts val="490"/>
                </a:spcBef>
                <a:spcAft>
                  <a:spcPts val="0"/>
                </a:spcAft>
                <a:buClr>
                  <a:schemeClr val="dk1"/>
                </a:buClr>
                <a:buSzPts val="1400"/>
                <a:buFont typeface="Sniglet"/>
                <a:buNone/>
              </a:pPr>
              <a:r>
                <a:rPr b="0" i="0" lang="en-US" sz="1400" u="none" cap="none" strike="noStrike">
                  <a:solidFill>
                    <a:schemeClr val="dk1"/>
                  </a:solidFill>
                  <a:latin typeface="Sniglet"/>
                  <a:ea typeface="Sniglet"/>
                  <a:cs typeface="Sniglet"/>
                  <a:sym typeface="Sniglet"/>
                </a:rPr>
                <a:t>Analysis </a:t>
              </a:r>
              <a:endParaRPr b="0" i="0" sz="1400" u="none" cap="none" strike="noStrike">
                <a:solidFill>
                  <a:schemeClr val="dk1"/>
                </a:solidFill>
                <a:latin typeface="Arial"/>
                <a:ea typeface="Arial"/>
                <a:cs typeface="Arial"/>
                <a:sym typeface="Arial"/>
              </a:endParaRPr>
            </a:p>
          </p:txBody>
        </p:sp>
        <p:sp>
          <p:nvSpPr>
            <p:cNvPr id="141" name="Google Shape;141;p16"/>
            <p:cNvSpPr/>
            <p:nvPr/>
          </p:nvSpPr>
          <p:spPr>
            <a:xfrm>
              <a:off x="0" y="1303329"/>
              <a:ext cx="10167937" cy="1086391"/>
            </a:xfrm>
            <a:prstGeom prst="roundRect">
              <a:avLst>
                <a:gd fmla="val 10000" name="adj"/>
              </a:avLst>
            </a:prstGeom>
            <a:solidFill>
              <a:srgbClr val="6666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6"/>
            <p:cNvSpPr/>
            <p:nvPr/>
          </p:nvSpPr>
          <p:spPr>
            <a:xfrm>
              <a:off x="328633" y="1547767"/>
              <a:ext cx="598099" cy="597515"/>
            </a:xfrm>
            <a:prstGeom prst="rect">
              <a:avLst/>
            </a:prstGeom>
            <a:blipFill rotWithShape="1">
              <a:blip r:embed="rId4">
                <a:alphaModFix/>
              </a:blip>
              <a:stretch>
                <a:fillRect b="0" l="0" r="0" t="0"/>
              </a:stretch>
            </a:blipFill>
            <a:ln cap="flat" cmpd="sng" w="12700">
              <a:solidFill>
                <a:schemeClr val="lt2"/>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6"/>
            <p:cNvSpPr/>
            <p:nvPr/>
          </p:nvSpPr>
          <p:spPr>
            <a:xfrm>
              <a:off x="1255365" y="1303329"/>
              <a:ext cx="8728426" cy="1087453"/>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6"/>
            <p:cNvSpPr txBox="1"/>
            <p:nvPr/>
          </p:nvSpPr>
          <p:spPr>
            <a:xfrm>
              <a:off x="1255365" y="1303329"/>
              <a:ext cx="8728426" cy="1087453"/>
            </a:xfrm>
            <a:prstGeom prst="rect">
              <a:avLst/>
            </a:prstGeom>
            <a:noFill/>
            <a:ln>
              <a:noFill/>
            </a:ln>
          </p:spPr>
          <p:txBody>
            <a:bodyPr anchorCtr="0" anchor="ctr" bIns="115075" lIns="115075" spcFirstLastPara="1" rIns="115075" wrap="square" tIns="115075">
              <a:noAutofit/>
            </a:bodyPr>
            <a:lstStyle/>
            <a:p>
              <a:pPr indent="0" lvl="0" marL="0" marR="0" rtl="0" algn="l">
                <a:lnSpc>
                  <a:spcPct val="100000"/>
                </a:lnSpc>
                <a:spcBef>
                  <a:spcPts val="0"/>
                </a:spcBef>
                <a:spcAft>
                  <a:spcPts val="0"/>
                </a:spcAft>
                <a:buClr>
                  <a:schemeClr val="dk1"/>
                </a:buClr>
                <a:buSzPts val="1400"/>
                <a:buFont typeface="Arial"/>
                <a:buNone/>
              </a:pPr>
              <a:r>
                <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490"/>
                </a:spcBef>
                <a:spcAft>
                  <a:spcPts val="0"/>
                </a:spcAft>
                <a:buClr>
                  <a:schemeClr val="dk1"/>
                </a:buClr>
                <a:buSzPts val="1400"/>
                <a:buFont typeface="Arial"/>
                <a:buNone/>
              </a:pPr>
              <a:r>
                <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490"/>
                </a:spcBef>
                <a:spcAft>
                  <a:spcPts val="0"/>
                </a:spcAft>
                <a:buClr>
                  <a:schemeClr val="dk1"/>
                </a:buClr>
                <a:buSzPts val="1400"/>
                <a:buFont typeface="Arial"/>
                <a:buNone/>
              </a:pPr>
              <a:r>
                <a:rPr b="0" i="0" lang="en-US" sz="1400" u="none" cap="none" strike="noStrike">
                  <a:solidFill>
                    <a:schemeClr val="dk1"/>
                  </a:solidFill>
                  <a:latin typeface="Arial"/>
                  <a:ea typeface="Arial"/>
                  <a:cs typeface="Arial"/>
                  <a:sym typeface="Arial"/>
                </a:rPr>
                <a:t>Cleaning Data </a:t>
              </a:r>
              <a:endParaRPr/>
            </a:p>
            <a:p>
              <a:pPr indent="0" lvl="0" marL="0" marR="0" rtl="0" algn="l">
                <a:spcBef>
                  <a:spcPts val="490"/>
                </a:spcBef>
                <a:spcAft>
                  <a:spcPts val="0"/>
                </a:spcAft>
                <a:buClr>
                  <a:schemeClr val="dk1"/>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45" name="Google Shape;145;p16"/>
            <p:cNvSpPr/>
            <p:nvPr/>
          </p:nvSpPr>
          <p:spPr>
            <a:xfrm>
              <a:off x="0" y="2602968"/>
              <a:ext cx="10167937" cy="1086391"/>
            </a:xfrm>
            <a:prstGeom prst="roundRect">
              <a:avLst>
                <a:gd fmla="val 10000" name="adj"/>
              </a:avLst>
            </a:prstGeom>
            <a:solidFill>
              <a:srgbClr val="6666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6"/>
            <p:cNvSpPr/>
            <p:nvPr/>
          </p:nvSpPr>
          <p:spPr>
            <a:xfrm>
              <a:off x="328633" y="2847406"/>
              <a:ext cx="598099" cy="597515"/>
            </a:xfrm>
            <a:prstGeom prst="rect">
              <a:avLst/>
            </a:prstGeom>
            <a:blipFill rotWithShape="1">
              <a:blip r:embed="rId5">
                <a:alphaModFix/>
              </a:blip>
              <a:stretch>
                <a:fillRect b="0" l="0" r="0" t="0"/>
              </a:stretch>
            </a:blipFill>
            <a:ln cap="flat" cmpd="sng" w="12700">
              <a:solidFill>
                <a:schemeClr val="lt2"/>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6"/>
            <p:cNvSpPr/>
            <p:nvPr/>
          </p:nvSpPr>
          <p:spPr>
            <a:xfrm>
              <a:off x="1255365" y="2602968"/>
              <a:ext cx="8728426" cy="1087453"/>
            </a:xfrm>
            <a:prstGeom prst="rect">
              <a:avLst/>
            </a:prstGeom>
            <a:solidFill>
              <a:srgbClr val="6666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6"/>
            <p:cNvSpPr txBox="1"/>
            <p:nvPr/>
          </p:nvSpPr>
          <p:spPr>
            <a:xfrm>
              <a:off x="1255365" y="2602968"/>
              <a:ext cx="8728426" cy="1087453"/>
            </a:xfrm>
            <a:prstGeom prst="rect">
              <a:avLst/>
            </a:prstGeom>
            <a:noFill/>
            <a:ln>
              <a:noFill/>
            </a:ln>
          </p:spPr>
          <p:txBody>
            <a:bodyPr anchorCtr="0" anchor="ctr" bIns="115075" lIns="115075" spcFirstLastPara="1" rIns="115075" wrap="square" tIns="115075">
              <a:noAutofit/>
            </a:bodyPr>
            <a:lstStyle/>
            <a:p>
              <a:pPr indent="0" lvl="0" marL="0" marR="0" rtl="0" algn="l">
                <a:lnSpc>
                  <a:spcPct val="100000"/>
                </a:lnSpc>
                <a:spcBef>
                  <a:spcPts val="0"/>
                </a:spcBef>
                <a:spcAft>
                  <a:spcPts val="0"/>
                </a:spcAft>
                <a:buClr>
                  <a:schemeClr val="dk1"/>
                </a:buClr>
                <a:buSzPts val="1400"/>
                <a:buFont typeface="Sniglet"/>
                <a:buNone/>
              </a:pPr>
              <a:r>
                <a:rPr b="0" i="0" lang="en-US" sz="1400" u="none" cap="none" strike="noStrike">
                  <a:solidFill>
                    <a:schemeClr val="dk1"/>
                  </a:solidFill>
                  <a:latin typeface="Sniglet"/>
                  <a:ea typeface="Sniglet"/>
                  <a:cs typeface="Sniglet"/>
                  <a:sym typeface="Sniglet"/>
                </a:rPr>
                <a:t>Train</a:t>
              </a:r>
              <a:endParaRPr/>
            </a:p>
            <a:p>
              <a:pPr indent="0" lvl="0" marL="0" marR="0" rtl="0" algn="l">
                <a:lnSpc>
                  <a:spcPct val="100000"/>
                </a:lnSpc>
                <a:spcBef>
                  <a:spcPts val="490"/>
                </a:spcBef>
                <a:spcAft>
                  <a:spcPts val="0"/>
                </a:spcAft>
                <a:buClr>
                  <a:schemeClr val="dk1"/>
                </a:buClr>
                <a:buSzPts val="1400"/>
                <a:buFont typeface="Sniglet"/>
                <a:buNone/>
              </a:pPr>
              <a:r>
                <a:rPr b="0" i="0" lang="en-US" sz="1400" u="none" cap="none" strike="noStrike">
                  <a:solidFill>
                    <a:schemeClr val="dk1"/>
                  </a:solidFill>
                  <a:latin typeface="Sniglet"/>
                  <a:ea typeface="Sniglet"/>
                  <a:cs typeface="Sniglet"/>
                  <a:sym typeface="Sniglet"/>
                </a:rPr>
                <a:t>ML &amp;Deep Learning Models</a:t>
              </a:r>
              <a:endParaRPr b="0" i="0" sz="1400" u="none" cap="none" strike="noStrike">
                <a:solidFill>
                  <a:schemeClr val="dk1"/>
                </a:solidFill>
                <a:latin typeface="Arial"/>
                <a:ea typeface="Arial"/>
                <a:cs typeface="Arial"/>
                <a:sym typeface="Arial"/>
              </a:endParaRPr>
            </a:p>
          </p:txBody>
        </p:sp>
      </p:grpSp>
      <p:sp>
        <p:nvSpPr>
          <p:cNvPr id="149" name="Google Shape;149;p16"/>
          <p:cNvSpPr/>
          <p:nvPr/>
        </p:nvSpPr>
        <p:spPr>
          <a:xfrm>
            <a:off x="8118496" y="3312512"/>
            <a:ext cx="167808" cy="232966"/>
          </a:xfrm>
          <a:custGeom>
            <a:rect b="b" l="l" r="r" t="t"/>
            <a:pathLst>
              <a:path extrusionOk="0" h="8869" w="7171">
                <a:moveTo>
                  <a:pt x="5756" y="6510"/>
                </a:moveTo>
                <a:lnTo>
                  <a:pt x="5756" y="6604"/>
                </a:lnTo>
                <a:lnTo>
                  <a:pt x="5850" y="6604"/>
                </a:lnTo>
                <a:lnTo>
                  <a:pt x="5756" y="6510"/>
                </a:lnTo>
                <a:close/>
                <a:moveTo>
                  <a:pt x="2265" y="7925"/>
                </a:moveTo>
                <a:lnTo>
                  <a:pt x="2252" y="7965"/>
                </a:lnTo>
                <a:lnTo>
                  <a:pt x="2252" y="7965"/>
                </a:lnTo>
                <a:lnTo>
                  <a:pt x="2284" y="7953"/>
                </a:lnTo>
                <a:lnTo>
                  <a:pt x="2284" y="7953"/>
                </a:lnTo>
                <a:lnTo>
                  <a:pt x="2265" y="7925"/>
                </a:lnTo>
                <a:close/>
                <a:moveTo>
                  <a:pt x="567" y="0"/>
                </a:moveTo>
                <a:lnTo>
                  <a:pt x="284" y="189"/>
                </a:lnTo>
                <a:lnTo>
                  <a:pt x="95" y="472"/>
                </a:lnTo>
                <a:lnTo>
                  <a:pt x="1" y="755"/>
                </a:lnTo>
                <a:lnTo>
                  <a:pt x="95" y="1038"/>
                </a:lnTo>
                <a:lnTo>
                  <a:pt x="190" y="1227"/>
                </a:lnTo>
                <a:lnTo>
                  <a:pt x="473" y="1415"/>
                </a:lnTo>
                <a:lnTo>
                  <a:pt x="850" y="1321"/>
                </a:lnTo>
                <a:lnTo>
                  <a:pt x="661" y="1604"/>
                </a:lnTo>
                <a:lnTo>
                  <a:pt x="756" y="1604"/>
                </a:lnTo>
                <a:lnTo>
                  <a:pt x="661" y="1793"/>
                </a:lnTo>
                <a:lnTo>
                  <a:pt x="661" y="1887"/>
                </a:lnTo>
                <a:lnTo>
                  <a:pt x="756" y="1793"/>
                </a:lnTo>
                <a:lnTo>
                  <a:pt x="1510" y="1604"/>
                </a:lnTo>
                <a:lnTo>
                  <a:pt x="1510" y="1604"/>
                </a:lnTo>
                <a:lnTo>
                  <a:pt x="1133" y="2076"/>
                </a:lnTo>
                <a:lnTo>
                  <a:pt x="1322" y="2453"/>
                </a:lnTo>
                <a:lnTo>
                  <a:pt x="1888" y="2830"/>
                </a:lnTo>
                <a:lnTo>
                  <a:pt x="3397" y="3774"/>
                </a:lnTo>
                <a:lnTo>
                  <a:pt x="5001" y="4623"/>
                </a:lnTo>
                <a:lnTo>
                  <a:pt x="5944" y="5095"/>
                </a:lnTo>
                <a:lnTo>
                  <a:pt x="5756" y="5189"/>
                </a:lnTo>
                <a:lnTo>
                  <a:pt x="5378" y="5378"/>
                </a:lnTo>
                <a:lnTo>
                  <a:pt x="5378" y="5283"/>
                </a:lnTo>
                <a:lnTo>
                  <a:pt x="5001" y="5661"/>
                </a:lnTo>
                <a:lnTo>
                  <a:pt x="4623" y="5944"/>
                </a:lnTo>
                <a:lnTo>
                  <a:pt x="4435" y="6321"/>
                </a:lnTo>
                <a:lnTo>
                  <a:pt x="4340" y="6510"/>
                </a:lnTo>
                <a:lnTo>
                  <a:pt x="4435" y="6698"/>
                </a:lnTo>
                <a:lnTo>
                  <a:pt x="4435" y="6698"/>
                </a:lnTo>
                <a:lnTo>
                  <a:pt x="4246" y="6415"/>
                </a:lnTo>
                <a:lnTo>
                  <a:pt x="4057" y="6321"/>
                </a:lnTo>
                <a:lnTo>
                  <a:pt x="3963" y="6415"/>
                </a:lnTo>
                <a:lnTo>
                  <a:pt x="3869" y="6510"/>
                </a:lnTo>
                <a:lnTo>
                  <a:pt x="3680" y="6887"/>
                </a:lnTo>
                <a:lnTo>
                  <a:pt x="3680" y="7076"/>
                </a:lnTo>
                <a:lnTo>
                  <a:pt x="3774" y="7076"/>
                </a:lnTo>
                <a:lnTo>
                  <a:pt x="3680" y="7264"/>
                </a:lnTo>
                <a:lnTo>
                  <a:pt x="3303" y="7453"/>
                </a:lnTo>
                <a:lnTo>
                  <a:pt x="2359" y="7925"/>
                </a:lnTo>
                <a:lnTo>
                  <a:pt x="2284" y="7953"/>
                </a:lnTo>
                <a:lnTo>
                  <a:pt x="2284" y="7953"/>
                </a:lnTo>
                <a:lnTo>
                  <a:pt x="2454" y="8208"/>
                </a:lnTo>
                <a:lnTo>
                  <a:pt x="2642" y="8396"/>
                </a:lnTo>
                <a:lnTo>
                  <a:pt x="2642" y="8302"/>
                </a:lnTo>
                <a:lnTo>
                  <a:pt x="2737" y="8396"/>
                </a:lnTo>
                <a:lnTo>
                  <a:pt x="2831" y="8113"/>
                </a:lnTo>
                <a:lnTo>
                  <a:pt x="2925" y="7925"/>
                </a:lnTo>
                <a:lnTo>
                  <a:pt x="3020" y="7830"/>
                </a:lnTo>
                <a:lnTo>
                  <a:pt x="3397" y="7830"/>
                </a:lnTo>
                <a:lnTo>
                  <a:pt x="3680" y="7736"/>
                </a:lnTo>
                <a:lnTo>
                  <a:pt x="3774" y="7547"/>
                </a:lnTo>
                <a:lnTo>
                  <a:pt x="3869" y="7264"/>
                </a:lnTo>
                <a:lnTo>
                  <a:pt x="4246" y="7453"/>
                </a:lnTo>
                <a:lnTo>
                  <a:pt x="4623" y="7642"/>
                </a:lnTo>
                <a:lnTo>
                  <a:pt x="4718" y="7547"/>
                </a:lnTo>
                <a:lnTo>
                  <a:pt x="4906" y="7359"/>
                </a:lnTo>
                <a:lnTo>
                  <a:pt x="5190" y="7170"/>
                </a:lnTo>
                <a:lnTo>
                  <a:pt x="5095" y="7076"/>
                </a:lnTo>
                <a:lnTo>
                  <a:pt x="4906" y="6793"/>
                </a:lnTo>
                <a:lnTo>
                  <a:pt x="4906" y="6793"/>
                </a:lnTo>
                <a:lnTo>
                  <a:pt x="5095" y="6887"/>
                </a:lnTo>
                <a:lnTo>
                  <a:pt x="5378" y="6793"/>
                </a:lnTo>
                <a:lnTo>
                  <a:pt x="5756" y="6510"/>
                </a:lnTo>
                <a:lnTo>
                  <a:pt x="6322" y="6132"/>
                </a:lnTo>
                <a:lnTo>
                  <a:pt x="6699" y="5566"/>
                </a:lnTo>
                <a:lnTo>
                  <a:pt x="7171" y="5095"/>
                </a:lnTo>
                <a:lnTo>
                  <a:pt x="7076" y="4717"/>
                </a:lnTo>
                <a:lnTo>
                  <a:pt x="6982" y="4434"/>
                </a:lnTo>
                <a:lnTo>
                  <a:pt x="6605" y="3963"/>
                </a:lnTo>
                <a:lnTo>
                  <a:pt x="6133" y="3491"/>
                </a:lnTo>
                <a:lnTo>
                  <a:pt x="5567" y="3113"/>
                </a:lnTo>
                <a:lnTo>
                  <a:pt x="4340" y="2547"/>
                </a:lnTo>
                <a:lnTo>
                  <a:pt x="3208" y="1887"/>
                </a:lnTo>
                <a:lnTo>
                  <a:pt x="2925" y="1698"/>
                </a:lnTo>
                <a:lnTo>
                  <a:pt x="2925" y="1604"/>
                </a:lnTo>
                <a:lnTo>
                  <a:pt x="2925" y="1510"/>
                </a:lnTo>
                <a:lnTo>
                  <a:pt x="2737" y="1698"/>
                </a:lnTo>
                <a:lnTo>
                  <a:pt x="2642" y="1698"/>
                </a:lnTo>
                <a:lnTo>
                  <a:pt x="2642" y="1604"/>
                </a:lnTo>
                <a:lnTo>
                  <a:pt x="2642" y="1510"/>
                </a:lnTo>
                <a:lnTo>
                  <a:pt x="2642" y="1415"/>
                </a:lnTo>
                <a:lnTo>
                  <a:pt x="2454" y="1604"/>
                </a:lnTo>
                <a:lnTo>
                  <a:pt x="2454" y="1698"/>
                </a:lnTo>
                <a:lnTo>
                  <a:pt x="2265" y="1887"/>
                </a:lnTo>
                <a:lnTo>
                  <a:pt x="2265" y="1604"/>
                </a:lnTo>
                <a:lnTo>
                  <a:pt x="2171" y="1415"/>
                </a:lnTo>
                <a:lnTo>
                  <a:pt x="1605" y="944"/>
                </a:lnTo>
                <a:lnTo>
                  <a:pt x="1227" y="755"/>
                </a:lnTo>
                <a:lnTo>
                  <a:pt x="1039" y="472"/>
                </a:lnTo>
                <a:lnTo>
                  <a:pt x="850" y="283"/>
                </a:lnTo>
                <a:lnTo>
                  <a:pt x="944" y="0"/>
                </a:lnTo>
                <a:lnTo>
                  <a:pt x="567" y="0"/>
                </a:lnTo>
                <a:close/>
                <a:moveTo>
                  <a:pt x="2252" y="7965"/>
                </a:moveTo>
                <a:lnTo>
                  <a:pt x="850" y="8491"/>
                </a:lnTo>
                <a:lnTo>
                  <a:pt x="756" y="8491"/>
                </a:lnTo>
                <a:lnTo>
                  <a:pt x="756" y="8774"/>
                </a:lnTo>
                <a:lnTo>
                  <a:pt x="944" y="8868"/>
                </a:lnTo>
                <a:lnTo>
                  <a:pt x="1133" y="8868"/>
                </a:lnTo>
                <a:lnTo>
                  <a:pt x="1605" y="8774"/>
                </a:lnTo>
                <a:lnTo>
                  <a:pt x="1793" y="8679"/>
                </a:lnTo>
                <a:lnTo>
                  <a:pt x="2076" y="8491"/>
                </a:lnTo>
                <a:lnTo>
                  <a:pt x="2171" y="8208"/>
                </a:lnTo>
                <a:lnTo>
                  <a:pt x="2252" y="7965"/>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3" name="Shape 153"/>
        <p:cNvGrpSpPr/>
        <p:nvPr/>
      </p:nvGrpSpPr>
      <p:grpSpPr>
        <a:xfrm>
          <a:off x="0" y="0"/>
          <a:ext cx="0" cy="0"/>
          <a:chOff x="0" y="0"/>
          <a:chExt cx="0" cy="0"/>
        </a:xfrm>
      </p:grpSpPr>
      <p:sp>
        <p:nvSpPr>
          <p:cNvPr id="154" name="Google Shape;154;p17"/>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55" name="Google Shape;155;p17"/>
          <p:cNvSpPr txBox="1"/>
          <p:nvPr>
            <p:ph type="title"/>
          </p:nvPr>
        </p:nvSpPr>
        <p:spPr>
          <a:xfrm>
            <a:off x="612648" y="1078992"/>
            <a:ext cx="6268770" cy="1536192"/>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5200"/>
              <a:buFont typeface="Arial"/>
              <a:buNone/>
            </a:pPr>
            <a:r>
              <a:rPr lang="en-US" sz="5200"/>
              <a:t>About dataset </a:t>
            </a:r>
            <a:endParaRPr sz="5200"/>
          </a:p>
        </p:txBody>
      </p:sp>
      <p:sp>
        <p:nvSpPr>
          <p:cNvPr id="156" name="Google Shape;156;p17"/>
          <p:cNvSpPr/>
          <p:nvPr/>
        </p:nvSpPr>
        <p:spPr>
          <a:xfrm rot="5400000">
            <a:off x="853202" y="363389"/>
            <a:ext cx="73152" cy="5486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57" name="Google Shape;157;p17"/>
          <p:cNvSpPr/>
          <p:nvPr/>
        </p:nvSpPr>
        <p:spPr>
          <a:xfrm>
            <a:off x="618506" y="2935541"/>
            <a:ext cx="6217920" cy="18288"/>
          </a:xfrm>
          <a:prstGeom prst="rect">
            <a:avLst/>
          </a:prstGeom>
          <a:solidFill>
            <a:srgbClr val="D9D9B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58" name="Google Shape;158;p17"/>
          <p:cNvSpPr txBox="1"/>
          <p:nvPr>
            <p:ph idx="1" type="body"/>
          </p:nvPr>
        </p:nvSpPr>
        <p:spPr>
          <a:xfrm>
            <a:off x="615458" y="3355848"/>
            <a:ext cx="6268770" cy="2825496"/>
          </a:xfrm>
          <a:prstGeom prst="rect">
            <a:avLst/>
          </a:prstGeom>
          <a:noFill/>
          <a:ln>
            <a:noFill/>
          </a:ln>
        </p:spPr>
        <p:txBody>
          <a:bodyPr anchorCtr="0" anchor="t" bIns="45700" lIns="91425" spcFirstLastPara="1" rIns="91425" wrap="square" tIns="45700">
            <a:normAutofit/>
          </a:bodyPr>
          <a:lstStyle/>
          <a:p>
            <a:pPr indent="-228600" lvl="0" marL="228600" rtl="0" algn="l">
              <a:lnSpc>
                <a:spcPct val="100000"/>
              </a:lnSpc>
              <a:spcBef>
                <a:spcPts val="0"/>
              </a:spcBef>
              <a:spcAft>
                <a:spcPts val="0"/>
              </a:spcAft>
              <a:buClr>
                <a:schemeClr val="dk1"/>
              </a:buClr>
              <a:buSzPts val="1700"/>
              <a:buChar char="•"/>
            </a:pPr>
            <a:r>
              <a:rPr b="0" i="0" lang="en-US" sz="1700">
                <a:latin typeface="Open Sans"/>
                <a:ea typeface="Open Sans"/>
                <a:cs typeface="Open Sans"/>
                <a:sym typeface="Open Sans"/>
              </a:rPr>
              <a:t>The  Dataset is a binary sentiment analysis dataset. It consists of three  file one for training contain  40000 review </a:t>
            </a:r>
            <a:r>
              <a:rPr lang="en-US" sz="1700"/>
              <a:t> </a:t>
            </a:r>
            <a:r>
              <a:rPr b="0" i="0" lang="en-US" sz="1700">
                <a:latin typeface="Open Sans"/>
                <a:ea typeface="Open Sans"/>
                <a:cs typeface="Open Sans"/>
                <a:sym typeface="Open Sans"/>
              </a:rPr>
              <a:t>and the second for validation cotains 5000  reviews  and lastly </a:t>
            </a:r>
            <a:r>
              <a:rPr lang="en-US" sz="1700">
                <a:latin typeface="Open Sans"/>
                <a:ea typeface="Open Sans"/>
                <a:cs typeface="Open Sans"/>
                <a:sym typeface="Open Sans"/>
              </a:rPr>
              <a:t>the test file which we want to predict the label  for</a:t>
            </a:r>
            <a:r>
              <a:rPr b="0" i="0" lang="en-US" sz="1700">
                <a:latin typeface="Open Sans"/>
                <a:ea typeface="Open Sans"/>
                <a:cs typeface="Open Sans"/>
                <a:sym typeface="Open Sans"/>
              </a:rPr>
              <a:t>, each file is  splited between positive and negative sentiments. </a:t>
            </a:r>
            <a:endParaRPr/>
          </a:p>
          <a:p>
            <a:pPr indent="-228600" lvl="0" marL="228600" rtl="0" algn="l">
              <a:lnSpc>
                <a:spcPct val="100000"/>
              </a:lnSpc>
              <a:spcBef>
                <a:spcPts val="1000"/>
              </a:spcBef>
              <a:spcAft>
                <a:spcPts val="0"/>
              </a:spcAft>
              <a:buClr>
                <a:schemeClr val="dk1"/>
              </a:buClr>
              <a:buSzPts val="1700"/>
              <a:buChar char="•"/>
            </a:pPr>
            <a:r>
              <a:rPr b="0" i="0" lang="en-US" sz="1700">
                <a:latin typeface="Open Sans"/>
                <a:ea typeface="Open Sans"/>
                <a:cs typeface="Open Sans"/>
                <a:sym typeface="Open Sans"/>
              </a:rPr>
              <a:t>The  Dataset contains two types of columns:</a:t>
            </a:r>
            <a:endParaRPr/>
          </a:p>
          <a:p>
            <a:pPr indent="-228600" lvl="0" marL="228600" rtl="0" algn="l">
              <a:lnSpc>
                <a:spcPct val="100000"/>
              </a:lnSpc>
              <a:spcBef>
                <a:spcPts val="1000"/>
              </a:spcBef>
              <a:spcAft>
                <a:spcPts val="0"/>
              </a:spcAft>
              <a:buClr>
                <a:schemeClr val="dk1"/>
              </a:buClr>
              <a:buSzPts val="1700"/>
              <a:buFont typeface="Arial"/>
              <a:buAutoNum type="arabicPeriod"/>
            </a:pPr>
            <a:r>
              <a:rPr i="0" lang="en-US" sz="1700">
                <a:latin typeface="Open Sans"/>
                <a:ea typeface="Open Sans"/>
                <a:cs typeface="Open Sans"/>
                <a:sym typeface="Open Sans"/>
              </a:rPr>
              <a:t> text</a:t>
            </a:r>
            <a:r>
              <a:rPr b="0" i="0" lang="en-US" sz="1700">
                <a:latin typeface="Open Sans"/>
                <a:ea typeface="Open Sans"/>
                <a:cs typeface="Open Sans"/>
                <a:sym typeface="Open Sans"/>
              </a:rPr>
              <a:t>: This column contains the text of the movie review.</a:t>
            </a:r>
            <a:endParaRPr/>
          </a:p>
          <a:p>
            <a:pPr indent="-228600" lvl="0" marL="228600" rtl="0" algn="l">
              <a:lnSpc>
                <a:spcPct val="100000"/>
              </a:lnSpc>
              <a:spcBef>
                <a:spcPts val="1000"/>
              </a:spcBef>
              <a:spcAft>
                <a:spcPts val="0"/>
              </a:spcAft>
              <a:buClr>
                <a:schemeClr val="dk1"/>
              </a:buClr>
              <a:buSzPts val="1700"/>
              <a:buFont typeface="Arial"/>
              <a:buAutoNum type="arabicPeriod"/>
            </a:pPr>
            <a:r>
              <a:rPr i="0" lang="en-US" sz="1700">
                <a:latin typeface="Open Sans"/>
                <a:ea typeface="Open Sans"/>
                <a:cs typeface="Open Sans"/>
                <a:sym typeface="Open Sans"/>
              </a:rPr>
              <a:t>label: </a:t>
            </a:r>
            <a:r>
              <a:rPr b="0" i="0" lang="en-US" sz="1700">
                <a:latin typeface="Open Sans"/>
                <a:ea typeface="Open Sans"/>
                <a:cs typeface="Open Sans"/>
                <a:sym typeface="Open Sans"/>
              </a:rPr>
              <a:t>This column categorizes the review as either positive or negative</a:t>
            </a:r>
            <a:r>
              <a:rPr lang="en-US" sz="1700">
                <a:latin typeface="Open Sans"/>
                <a:ea typeface="Open Sans"/>
                <a:cs typeface="Open Sans"/>
                <a:sym typeface="Open Sans"/>
              </a:rPr>
              <a:t> </a:t>
            </a:r>
            <a:r>
              <a:rPr b="0" i="0" lang="en-US" sz="1700">
                <a:latin typeface="Open Sans"/>
                <a:ea typeface="Open Sans"/>
                <a:cs typeface="Open Sans"/>
                <a:sym typeface="Open Sans"/>
              </a:rPr>
              <a:t>(1 or 0 ).</a:t>
            </a:r>
            <a:endParaRPr/>
          </a:p>
          <a:p>
            <a:pPr indent="-120650" lvl="0" marL="228600" rtl="0" algn="l">
              <a:lnSpc>
                <a:spcPct val="100000"/>
              </a:lnSpc>
              <a:spcBef>
                <a:spcPts val="1000"/>
              </a:spcBef>
              <a:spcAft>
                <a:spcPts val="0"/>
              </a:spcAft>
              <a:buClr>
                <a:schemeClr val="dk1"/>
              </a:buClr>
              <a:buSzPts val="1700"/>
              <a:buNone/>
            </a:pPr>
            <a:r>
              <a:t/>
            </a:r>
            <a:endParaRPr sz="1700">
              <a:latin typeface="Open Sans"/>
              <a:ea typeface="Open Sans"/>
              <a:cs typeface="Open Sans"/>
              <a:sym typeface="Open Sans"/>
            </a:endParaRPr>
          </a:p>
        </p:txBody>
      </p:sp>
      <p:pic>
        <p:nvPicPr>
          <p:cNvPr descr="Financial graphs on a dark display" id="159" name="Google Shape;159;p17"/>
          <p:cNvPicPr preferRelativeResize="0"/>
          <p:nvPr/>
        </p:nvPicPr>
        <p:blipFill rotWithShape="1">
          <a:blip r:embed="rId3">
            <a:alphaModFix/>
          </a:blip>
          <a:srcRect b="0" l="26553" r="32362" t="0"/>
          <a:stretch/>
        </p:blipFill>
        <p:spPr>
          <a:xfrm>
            <a:off x="7684006" y="10"/>
            <a:ext cx="4507993" cy="685799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3" name="Shape 163"/>
        <p:cNvGrpSpPr/>
        <p:nvPr/>
      </p:nvGrpSpPr>
      <p:grpSpPr>
        <a:xfrm>
          <a:off x="0" y="0"/>
          <a:ext cx="0" cy="0"/>
          <a:chOff x="0" y="0"/>
          <a:chExt cx="0" cy="0"/>
        </a:xfrm>
      </p:grpSpPr>
      <p:sp>
        <p:nvSpPr>
          <p:cNvPr id="164" name="Google Shape;164;p18"/>
          <p:cNvSpPr/>
          <p:nvPr/>
        </p:nvSpPr>
        <p:spPr>
          <a:xfrm>
            <a:off x="558209" y="0"/>
            <a:ext cx="11167447" cy="2018806"/>
          </a:xfrm>
          <a:prstGeom prst="rect">
            <a:avLst/>
          </a:prstGeom>
          <a:solidFill>
            <a:schemeClr val="lt1"/>
          </a:solidFill>
          <a:ln cap="flat" cmpd="sng" w="9525">
            <a:solidFill>
              <a:srgbClr val="F2F2DF"/>
            </a:solidFill>
            <a:prstDash val="solid"/>
            <a:miter lim="800000"/>
            <a:headEnd len="sm" w="sm" type="none"/>
            <a:tailEnd len="sm" w="sm" type="none"/>
          </a:ln>
          <a:effectLst>
            <a:outerShdw blurRad="50800" rotWithShape="0" algn="tl" dir="2700000" dist="38100">
              <a:srgbClr val="D8D8D8">
                <a:alpha val="29803"/>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65" name="Google Shape;165;p18"/>
          <p:cNvSpPr/>
          <p:nvPr/>
        </p:nvSpPr>
        <p:spPr>
          <a:xfrm>
            <a:off x="566928" y="0"/>
            <a:ext cx="11155680" cy="201168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66" name="Google Shape;166;p18"/>
          <p:cNvSpPr/>
          <p:nvPr/>
        </p:nvSpPr>
        <p:spPr>
          <a:xfrm>
            <a:off x="498834" y="787352"/>
            <a:ext cx="128016" cy="704088"/>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67" name="Google Shape;167;p18"/>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68" name="Google Shape;168;p18"/>
          <p:cNvSpPr txBox="1"/>
          <p:nvPr>
            <p:ph type="title"/>
          </p:nvPr>
        </p:nvSpPr>
        <p:spPr>
          <a:xfrm>
            <a:off x="841248" y="685800"/>
            <a:ext cx="10506456" cy="1157005"/>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4800"/>
              <a:buFont typeface="Arial"/>
              <a:buNone/>
            </a:pPr>
            <a:r>
              <a:rPr lang="en-US" sz="4800"/>
              <a:t>About dataset</a:t>
            </a:r>
            <a:endParaRPr/>
          </a:p>
        </p:txBody>
      </p:sp>
      <p:sp>
        <p:nvSpPr>
          <p:cNvPr id="169" name="Google Shape;169;p18"/>
          <p:cNvSpPr/>
          <p:nvPr/>
        </p:nvSpPr>
        <p:spPr>
          <a:xfrm rot="5400000">
            <a:off x="1120140" y="34093"/>
            <a:ext cx="146304" cy="704088"/>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70" name="Google Shape;170;p18"/>
          <p:cNvSpPr/>
          <p:nvPr/>
        </p:nvSpPr>
        <p:spPr>
          <a:xfrm>
            <a:off x="841248" y="1958056"/>
            <a:ext cx="10506456" cy="18288"/>
          </a:xfrm>
          <a:prstGeom prst="rect">
            <a:avLst/>
          </a:prstGeom>
          <a:solidFill>
            <a:srgbClr val="D9D9B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71" name="Google Shape;171;p18"/>
          <p:cNvSpPr/>
          <p:nvPr/>
        </p:nvSpPr>
        <p:spPr>
          <a:xfrm>
            <a:off x="841248" y="1987673"/>
            <a:ext cx="4895613" cy="81687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2000" u="none" cap="none" strike="noStrike">
                <a:solidFill>
                  <a:schemeClr val="dk1"/>
                </a:solidFill>
                <a:latin typeface="Arial"/>
                <a:ea typeface="Arial"/>
                <a:cs typeface="Arial"/>
                <a:sym typeface="Arial"/>
              </a:rPr>
              <a:t>A sample from the dataset:</a:t>
            </a:r>
            <a:endParaRPr b="1" i="0" sz="2000" u="none" cap="none" strike="noStrike">
              <a:solidFill>
                <a:schemeClr val="dk1"/>
              </a:solidFill>
              <a:latin typeface="Arial"/>
              <a:ea typeface="Arial"/>
              <a:cs typeface="Arial"/>
              <a:sym typeface="Arial"/>
            </a:endParaRPr>
          </a:p>
          <a:p>
            <a:pPr indent="0" lvl="0" marL="0" marR="0" rtl="0" algn="l">
              <a:spcBef>
                <a:spcPts val="600"/>
              </a:spcBef>
              <a:spcAft>
                <a:spcPts val="0"/>
              </a:spcAft>
              <a:buNone/>
            </a:pPr>
            <a:r>
              <a:t/>
            </a:r>
            <a:endParaRPr b="0" i="0" sz="2000" u="none" cap="none" strike="noStrike">
              <a:solidFill>
                <a:schemeClr val="dk1"/>
              </a:solidFill>
              <a:latin typeface="Arial"/>
              <a:ea typeface="Arial"/>
              <a:cs typeface="Arial"/>
              <a:sym typeface="Arial"/>
            </a:endParaRPr>
          </a:p>
        </p:txBody>
      </p:sp>
      <p:pic>
        <p:nvPicPr>
          <p:cNvPr id="172" name="Google Shape;172;p18"/>
          <p:cNvPicPr preferRelativeResize="0"/>
          <p:nvPr/>
        </p:nvPicPr>
        <p:blipFill rotWithShape="1">
          <a:blip r:embed="rId3">
            <a:alphaModFix/>
          </a:blip>
          <a:srcRect b="32046" l="0" r="0" t="0"/>
          <a:stretch/>
        </p:blipFill>
        <p:spPr>
          <a:xfrm>
            <a:off x="841248" y="2321330"/>
            <a:ext cx="10939653" cy="1761248"/>
          </a:xfrm>
          <a:prstGeom prst="rect">
            <a:avLst/>
          </a:prstGeom>
          <a:noFill/>
          <a:ln>
            <a:noFill/>
          </a:ln>
        </p:spPr>
      </p:pic>
      <p:sp>
        <p:nvSpPr>
          <p:cNvPr id="173" name="Google Shape;173;p18"/>
          <p:cNvSpPr/>
          <p:nvPr/>
        </p:nvSpPr>
        <p:spPr>
          <a:xfrm>
            <a:off x="797357" y="4403434"/>
            <a:ext cx="4895613" cy="816879"/>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None/>
            </a:pPr>
            <a:r>
              <a:rPr b="1" i="0" lang="en-US" sz="2000" u="none" cap="none" strike="noStrike">
                <a:solidFill>
                  <a:schemeClr val="dk1"/>
                </a:solidFill>
                <a:latin typeface="Arial"/>
                <a:ea typeface="Arial"/>
                <a:cs typeface="Arial"/>
                <a:sym typeface="Arial"/>
              </a:rPr>
              <a:t>Info about the train , valid data:</a:t>
            </a:r>
            <a:br>
              <a:rPr b="1" i="0" lang="en-US" sz="2000" u="none" cap="none" strike="noStrike">
                <a:solidFill>
                  <a:schemeClr val="dk1"/>
                </a:solidFill>
                <a:latin typeface="Arial"/>
                <a:ea typeface="Arial"/>
                <a:cs typeface="Arial"/>
                <a:sym typeface="Arial"/>
              </a:rPr>
            </a:br>
            <a:endParaRPr b="1" i="0" sz="2000" u="none" cap="none" strike="noStrike">
              <a:solidFill>
                <a:schemeClr val="dk1"/>
              </a:solidFill>
              <a:latin typeface="Arial"/>
              <a:ea typeface="Arial"/>
              <a:cs typeface="Arial"/>
              <a:sym typeface="Arial"/>
            </a:endParaRPr>
          </a:p>
          <a:p>
            <a:pPr indent="0" lvl="0" marL="0" marR="0" rtl="0" algn="l">
              <a:lnSpc>
                <a:spcPct val="90000"/>
              </a:lnSpc>
              <a:spcBef>
                <a:spcPts val="600"/>
              </a:spcBef>
              <a:spcAft>
                <a:spcPts val="0"/>
              </a:spcAft>
              <a:buNone/>
            </a:pPr>
            <a:r>
              <a:t/>
            </a:r>
            <a:endParaRPr b="0" i="0" sz="2000" u="none" cap="none" strike="noStrike">
              <a:solidFill>
                <a:schemeClr val="dk1"/>
              </a:solidFill>
              <a:latin typeface="Arial"/>
              <a:ea typeface="Arial"/>
              <a:cs typeface="Arial"/>
              <a:sym typeface="Arial"/>
            </a:endParaRPr>
          </a:p>
        </p:txBody>
      </p:sp>
      <p:pic>
        <p:nvPicPr>
          <p:cNvPr id="174" name="Google Shape;174;p18"/>
          <p:cNvPicPr preferRelativeResize="0"/>
          <p:nvPr/>
        </p:nvPicPr>
        <p:blipFill rotWithShape="1">
          <a:blip r:embed="rId4">
            <a:alphaModFix/>
          </a:blip>
          <a:srcRect b="0" l="0" r="0" t="2095"/>
          <a:stretch/>
        </p:blipFill>
        <p:spPr>
          <a:xfrm>
            <a:off x="841248" y="5045146"/>
            <a:ext cx="3891619" cy="1450571"/>
          </a:xfrm>
          <a:prstGeom prst="rect">
            <a:avLst/>
          </a:prstGeom>
          <a:noFill/>
          <a:ln>
            <a:noFill/>
          </a:ln>
        </p:spPr>
      </p:pic>
      <p:pic>
        <p:nvPicPr>
          <p:cNvPr id="175" name="Google Shape;175;p18"/>
          <p:cNvPicPr preferRelativeResize="0"/>
          <p:nvPr/>
        </p:nvPicPr>
        <p:blipFill rotWithShape="1">
          <a:blip r:embed="rId5">
            <a:alphaModFix/>
          </a:blip>
          <a:srcRect b="0" l="0" r="0" t="0"/>
          <a:stretch/>
        </p:blipFill>
        <p:spPr>
          <a:xfrm>
            <a:off x="5397386" y="5045145"/>
            <a:ext cx="4229690" cy="1450571"/>
          </a:xfrm>
          <a:prstGeom prst="rect">
            <a:avLst/>
          </a:prstGeom>
          <a:noFill/>
          <a:ln>
            <a:noFill/>
          </a:ln>
        </p:spPr>
      </p:pic>
      <p:sp>
        <p:nvSpPr>
          <p:cNvPr id="176" name="Google Shape;176;p18"/>
          <p:cNvSpPr txBox="1"/>
          <p:nvPr/>
        </p:nvSpPr>
        <p:spPr>
          <a:xfrm>
            <a:off x="11560176" y="2733675"/>
            <a:ext cx="122237" cy="369332"/>
          </a:xfrm>
          <a:prstGeom prst="rect">
            <a:avLst/>
          </a:prstGeom>
          <a:solidFill>
            <a:srgbClr val="F5F5F5"/>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7" name="Google Shape;177;p18"/>
          <p:cNvSpPr txBox="1"/>
          <p:nvPr/>
        </p:nvSpPr>
        <p:spPr>
          <a:xfrm>
            <a:off x="11560175" y="3632200"/>
            <a:ext cx="122237" cy="369332"/>
          </a:xfrm>
          <a:prstGeom prst="rect">
            <a:avLst/>
          </a:prstGeom>
          <a:solidFill>
            <a:srgbClr val="F5F5F5"/>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8" name="Google Shape;178;p18"/>
          <p:cNvSpPr txBox="1"/>
          <p:nvPr/>
        </p:nvSpPr>
        <p:spPr>
          <a:xfrm>
            <a:off x="11560174" y="3195570"/>
            <a:ext cx="122237" cy="369332"/>
          </a:xfrm>
          <a:prstGeom prst="rect">
            <a:avLst/>
          </a:prstGeom>
          <a:solidFill>
            <a:srgbClr val="FFFFFF"/>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9" name="Google Shape;179;p18"/>
          <p:cNvSpPr/>
          <p:nvPr/>
        </p:nvSpPr>
        <p:spPr>
          <a:xfrm>
            <a:off x="1755775" y="6137275"/>
            <a:ext cx="981075" cy="161925"/>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180" name="Google Shape;180;p18"/>
          <p:cNvPicPr preferRelativeResize="0"/>
          <p:nvPr/>
        </p:nvPicPr>
        <p:blipFill rotWithShape="1">
          <a:blip r:embed="rId5">
            <a:alphaModFix/>
          </a:blip>
          <a:srcRect b="15139" l="22740" r="55641" t="72990"/>
          <a:stretch/>
        </p:blipFill>
        <p:spPr>
          <a:xfrm>
            <a:off x="1789112" y="6127008"/>
            <a:ext cx="914400" cy="172192"/>
          </a:xfrm>
          <a:prstGeom prst="rect">
            <a:avLst/>
          </a:prstGeom>
          <a:noFill/>
          <a:ln>
            <a:noFill/>
          </a:ln>
        </p:spPr>
      </p:pic>
      <p:sp>
        <p:nvSpPr>
          <p:cNvPr id="181" name="Google Shape;181;p18"/>
          <p:cNvSpPr/>
          <p:nvPr/>
        </p:nvSpPr>
        <p:spPr>
          <a:xfrm>
            <a:off x="3818467" y="5994400"/>
            <a:ext cx="711200" cy="132608"/>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182" name="Google Shape;182;p18"/>
          <p:cNvPicPr preferRelativeResize="0"/>
          <p:nvPr/>
        </p:nvPicPr>
        <p:blipFill rotWithShape="1">
          <a:blip r:embed="rId5">
            <a:alphaModFix/>
          </a:blip>
          <a:srcRect b="22302" l="77568" r="0" t="63688"/>
          <a:stretch/>
        </p:blipFill>
        <p:spPr>
          <a:xfrm>
            <a:off x="3784124" y="5994400"/>
            <a:ext cx="948743" cy="2032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6" name="Shape 186"/>
        <p:cNvGrpSpPr/>
        <p:nvPr/>
      </p:nvGrpSpPr>
      <p:grpSpPr>
        <a:xfrm>
          <a:off x="0" y="0"/>
          <a:ext cx="0" cy="0"/>
          <a:chOff x="0" y="0"/>
          <a:chExt cx="0" cy="0"/>
        </a:xfrm>
      </p:grpSpPr>
      <p:sp>
        <p:nvSpPr>
          <p:cNvPr id="187" name="Google Shape;187;p19"/>
          <p:cNvSpPr/>
          <p:nvPr/>
        </p:nvSpPr>
        <p:spPr>
          <a:xfrm rot="5400000">
            <a:off x="857544" y="346791"/>
            <a:ext cx="146304" cy="704088"/>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88" name="Google Shape;188;p19"/>
          <p:cNvSpPr/>
          <p:nvPr/>
        </p:nvSpPr>
        <p:spPr>
          <a:xfrm flipH="1" rot="10800000">
            <a:off x="578652" y="4501201"/>
            <a:ext cx="11034696" cy="18288"/>
          </a:xfrm>
          <a:prstGeom prst="rect">
            <a:avLst/>
          </a:prstGeom>
          <a:solidFill>
            <a:srgbClr val="D9D9B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89" name="Google Shape;189;p19"/>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90" name="Google Shape;190;p19"/>
          <p:cNvSpPr txBox="1"/>
          <p:nvPr>
            <p:ph type="title"/>
          </p:nvPr>
        </p:nvSpPr>
        <p:spPr>
          <a:xfrm>
            <a:off x="838200" y="226061"/>
            <a:ext cx="10515600" cy="109205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dk1"/>
              </a:buClr>
              <a:buSzPts val="3600"/>
              <a:buFont typeface="Arial"/>
              <a:buNone/>
            </a:pPr>
            <a:r>
              <a:rPr lang="en-US" sz="3600"/>
              <a:t>The distribution and percentage of positive and negative reviwes</a:t>
            </a:r>
            <a:endParaRPr/>
          </a:p>
        </p:txBody>
      </p:sp>
      <p:sp>
        <p:nvSpPr>
          <p:cNvPr id="191" name="Google Shape;191;p19"/>
          <p:cNvSpPr/>
          <p:nvPr/>
        </p:nvSpPr>
        <p:spPr>
          <a:xfrm>
            <a:off x="838199" y="1396083"/>
            <a:ext cx="10515599" cy="822960"/>
          </a:xfrm>
          <a:prstGeom prst="rect">
            <a:avLst/>
          </a:prstGeom>
          <a:solidFill>
            <a:schemeClr val="lt1"/>
          </a:solidFill>
          <a:ln cap="flat" cmpd="sng" w="12700">
            <a:solidFill>
              <a:srgbClr val="F2F2DF"/>
            </a:solidFill>
            <a:prstDash val="solid"/>
            <a:miter lim="800000"/>
            <a:headEnd len="sm" w="sm" type="none"/>
            <a:tailEnd len="sm" w="sm" type="none"/>
          </a:ln>
          <a:effectLst>
            <a:outerShdw blurRad="50800" rotWithShape="0" algn="tl" dir="2700000" dist="38100">
              <a:srgbClr val="D8D8D8">
                <a:alpha val="29803"/>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92" name="Google Shape;192;p19"/>
          <p:cNvSpPr/>
          <p:nvPr/>
        </p:nvSpPr>
        <p:spPr>
          <a:xfrm rot="5400000">
            <a:off x="6041136" y="1859832"/>
            <a:ext cx="109728" cy="73152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pic>
        <p:nvPicPr>
          <p:cNvPr descr="A graph with a purple rectangle&#10;&#10;Description automatically generated with medium confidence" id="193" name="Google Shape;193;p19"/>
          <p:cNvPicPr preferRelativeResize="0"/>
          <p:nvPr/>
        </p:nvPicPr>
        <p:blipFill rotWithShape="1">
          <a:blip r:embed="rId3">
            <a:alphaModFix/>
          </a:blip>
          <a:srcRect b="0" l="0" r="0" t="0"/>
          <a:stretch/>
        </p:blipFill>
        <p:spPr>
          <a:xfrm>
            <a:off x="6095998" y="2843138"/>
            <a:ext cx="5129794" cy="3904496"/>
          </a:xfrm>
          <a:prstGeom prst="rect">
            <a:avLst/>
          </a:prstGeom>
          <a:noFill/>
          <a:ln>
            <a:noFill/>
          </a:ln>
        </p:spPr>
      </p:pic>
      <p:pic>
        <p:nvPicPr>
          <p:cNvPr id="194" name="Google Shape;194;p19"/>
          <p:cNvPicPr preferRelativeResize="0"/>
          <p:nvPr/>
        </p:nvPicPr>
        <p:blipFill rotWithShape="1">
          <a:blip r:embed="rId4">
            <a:alphaModFix/>
          </a:blip>
          <a:srcRect b="0" l="0" r="0" t="0"/>
          <a:stretch/>
        </p:blipFill>
        <p:spPr>
          <a:xfrm>
            <a:off x="600446" y="2843138"/>
            <a:ext cx="5129794" cy="4014862"/>
          </a:xfrm>
          <a:prstGeom prst="rect">
            <a:avLst/>
          </a:prstGeom>
          <a:noFill/>
          <a:ln>
            <a:noFill/>
          </a:ln>
        </p:spPr>
      </p:pic>
      <p:sp>
        <p:nvSpPr>
          <p:cNvPr id="195" name="Google Shape;195;p19"/>
          <p:cNvSpPr txBox="1"/>
          <p:nvPr/>
        </p:nvSpPr>
        <p:spPr>
          <a:xfrm>
            <a:off x="930696" y="1845841"/>
            <a:ext cx="1571264"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dk1"/>
                </a:solidFill>
                <a:latin typeface="Arial"/>
                <a:ea typeface="Arial"/>
                <a:cs typeface="Arial"/>
                <a:sym typeface="Arial"/>
              </a:rPr>
              <a:t>In Train_df:</a:t>
            </a:r>
            <a:endParaRPr b="1" sz="2000">
              <a:solidFill>
                <a:schemeClr val="dk1"/>
              </a:solidFill>
              <a:latin typeface="Arial"/>
              <a:ea typeface="Arial"/>
              <a:cs typeface="Arial"/>
              <a:sym typeface="Arial"/>
            </a:endParaRPr>
          </a:p>
        </p:txBody>
      </p:sp>
      <p:sp>
        <p:nvSpPr>
          <p:cNvPr id="196" name="Google Shape;196;p19"/>
          <p:cNvSpPr txBox="1"/>
          <p:nvPr/>
        </p:nvSpPr>
        <p:spPr>
          <a:xfrm>
            <a:off x="6724650" y="1856260"/>
            <a:ext cx="1542410"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dk1"/>
                </a:solidFill>
                <a:latin typeface="Arial"/>
                <a:ea typeface="Arial"/>
                <a:cs typeface="Arial"/>
                <a:sym typeface="Arial"/>
              </a:rPr>
              <a:t>In Valid_df:</a:t>
            </a:r>
            <a:endParaRPr b="1" sz="2000">
              <a:solidFill>
                <a:schemeClr val="dk1"/>
              </a:solidFill>
              <a:latin typeface="Arial"/>
              <a:ea typeface="Arial"/>
              <a:cs typeface="Arial"/>
              <a:sym typeface="Arial"/>
            </a:endParaRPr>
          </a:p>
        </p:txBody>
      </p:sp>
      <p:sp>
        <p:nvSpPr>
          <p:cNvPr id="197" name="Google Shape;197;p19"/>
          <p:cNvSpPr/>
          <p:nvPr/>
        </p:nvSpPr>
        <p:spPr>
          <a:xfrm>
            <a:off x="4368800" y="6384924"/>
            <a:ext cx="298450" cy="130175"/>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98" name="Google Shape;198;p19"/>
          <p:cNvSpPr/>
          <p:nvPr/>
        </p:nvSpPr>
        <p:spPr>
          <a:xfrm>
            <a:off x="2186173" y="6384924"/>
            <a:ext cx="298450" cy="130175"/>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2" name="Shape 202"/>
        <p:cNvGrpSpPr/>
        <p:nvPr/>
      </p:nvGrpSpPr>
      <p:grpSpPr>
        <a:xfrm>
          <a:off x="0" y="0"/>
          <a:ext cx="0" cy="0"/>
          <a:chOff x="0" y="0"/>
          <a:chExt cx="0" cy="0"/>
        </a:xfrm>
      </p:grpSpPr>
      <p:sp>
        <p:nvSpPr>
          <p:cNvPr id="203" name="Google Shape;203;p20"/>
          <p:cNvSpPr/>
          <p:nvPr/>
        </p:nvSpPr>
        <p:spPr>
          <a:xfrm rot="5400000">
            <a:off x="857544" y="346791"/>
            <a:ext cx="146304" cy="704088"/>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204" name="Google Shape;204;p20"/>
          <p:cNvSpPr/>
          <p:nvPr/>
        </p:nvSpPr>
        <p:spPr>
          <a:xfrm flipH="1" rot="10800000">
            <a:off x="578652" y="4501201"/>
            <a:ext cx="11034696" cy="18288"/>
          </a:xfrm>
          <a:prstGeom prst="rect">
            <a:avLst/>
          </a:prstGeom>
          <a:solidFill>
            <a:srgbClr val="D9D9B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205" name="Google Shape;205;p20"/>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06" name="Google Shape;206;p20"/>
          <p:cNvSpPr/>
          <p:nvPr/>
        </p:nvSpPr>
        <p:spPr>
          <a:xfrm>
            <a:off x="551553" y="304802"/>
            <a:ext cx="11097349" cy="1573149"/>
          </a:xfrm>
          <a:prstGeom prst="rect">
            <a:avLst/>
          </a:prstGeom>
          <a:solidFill>
            <a:schemeClr val="lt1"/>
          </a:solidFill>
          <a:ln cap="flat" cmpd="sng" w="12700">
            <a:solidFill>
              <a:srgbClr val="F2F2DF"/>
            </a:solidFill>
            <a:prstDash val="solid"/>
            <a:miter lim="800000"/>
            <a:headEnd len="sm" w="sm" type="none"/>
            <a:tailEnd len="sm" w="sm" type="none"/>
          </a:ln>
          <a:effectLst>
            <a:outerShdw blurRad="50800" rotWithShape="0" algn="tl" dir="2700000" dist="38100">
              <a:srgbClr val="C9C0BB">
                <a:alpha val="29803"/>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207" name="Google Shape;207;p20"/>
          <p:cNvSpPr txBox="1"/>
          <p:nvPr>
            <p:ph type="title"/>
          </p:nvPr>
        </p:nvSpPr>
        <p:spPr>
          <a:xfrm>
            <a:off x="868680" y="405575"/>
            <a:ext cx="5001768" cy="13716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600"/>
              <a:buFont typeface="Arial"/>
              <a:buNone/>
            </a:pPr>
            <a:r>
              <a:rPr lang="en-US" sz="3600"/>
              <a:t>Text length analyis</a:t>
            </a:r>
            <a:endParaRPr sz="3600"/>
          </a:p>
        </p:txBody>
      </p:sp>
      <p:sp>
        <p:nvSpPr>
          <p:cNvPr id="208" name="Google Shape;208;p20"/>
          <p:cNvSpPr/>
          <p:nvPr/>
        </p:nvSpPr>
        <p:spPr>
          <a:xfrm>
            <a:off x="494784" y="764424"/>
            <a:ext cx="128016" cy="653903"/>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209" name="Google Shape;209;p20"/>
          <p:cNvSpPr/>
          <p:nvPr/>
        </p:nvSpPr>
        <p:spPr>
          <a:xfrm rot="5400000">
            <a:off x="5586984" y="1071836"/>
            <a:ext cx="1021458" cy="9144"/>
          </a:xfrm>
          <a:prstGeom prst="rect">
            <a:avLst/>
          </a:prstGeom>
          <a:solidFill>
            <a:srgbClr val="D9D9B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pic>
        <p:nvPicPr>
          <p:cNvPr id="210" name="Google Shape;210;p20"/>
          <p:cNvPicPr preferRelativeResize="0"/>
          <p:nvPr/>
        </p:nvPicPr>
        <p:blipFill rotWithShape="1">
          <a:blip r:embed="rId3">
            <a:alphaModFix/>
          </a:blip>
          <a:srcRect b="0" l="0" r="0" t="0"/>
          <a:stretch/>
        </p:blipFill>
        <p:spPr>
          <a:xfrm>
            <a:off x="549058" y="2571544"/>
            <a:ext cx="5431536" cy="3245342"/>
          </a:xfrm>
          <a:prstGeom prst="rect">
            <a:avLst/>
          </a:prstGeom>
          <a:noFill/>
          <a:ln>
            <a:noFill/>
          </a:ln>
        </p:spPr>
      </p:pic>
      <p:pic>
        <p:nvPicPr>
          <p:cNvPr id="211" name="Google Shape;211;p20"/>
          <p:cNvPicPr preferRelativeResize="0"/>
          <p:nvPr>
            <p:ph idx="1" type="body"/>
          </p:nvPr>
        </p:nvPicPr>
        <p:blipFill rotWithShape="1">
          <a:blip r:embed="rId4">
            <a:alphaModFix/>
          </a:blip>
          <a:srcRect b="0" l="0" r="0" t="0"/>
          <a:stretch/>
        </p:blipFill>
        <p:spPr>
          <a:xfrm>
            <a:off x="6211408" y="2573319"/>
            <a:ext cx="5431536" cy="3231763"/>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15" name="Shape 215"/>
        <p:cNvGrpSpPr/>
        <p:nvPr/>
      </p:nvGrpSpPr>
      <p:grpSpPr>
        <a:xfrm>
          <a:off x="0" y="0"/>
          <a:ext cx="0" cy="0"/>
          <a:chOff x="0" y="0"/>
          <a:chExt cx="0" cy="0"/>
        </a:xfrm>
      </p:grpSpPr>
      <p:sp>
        <p:nvSpPr>
          <p:cNvPr id="216" name="Google Shape;216;p21"/>
          <p:cNvSpPr/>
          <p:nvPr/>
        </p:nvSpPr>
        <p:spPr>
          <a:xfrm rot="5400000">
            <a:off x="857544" y="346791"/>
            <a:ext cx="146304" cy="704088"/>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217" name="Google Shape;217;p21"/>
          <p:cNvSpPr/>
          <p:nvPr/>
        </p:nvSpPr>
        <p:spPr>
          <a:xfrm flipH="1" rot="10800000">
            <a:off x="578652" y="4501201"/>
            <a:ext cx="11034696" cy="18288"/>
          </a:xfrm>
          <a:prstGeom prst="rect">
            <a:avLst/>
          </a:prstGeom>
          <a:solidFill>
            <a:srgbClr val="D9D9B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218" name="Google Shape;218;p21"/>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19" name="Google Shape;219;p21"/>
          <p:cNvSpPr/>
          <p:nvPr/>
        </p:nvSpPr>
        <p:spPr>
          <a:xfrm>
            <a:off x="551553" y="304802"/>
            <a:ext cx="11097349" cy="1573149"/>
          </a:xfrm>
          <a:prstGeom prst="rect">
            <a:avLst/>
          </a:prstGeom>
          <a:solidFill>
            <a:schemeClr val="lt1"/>
          </a:solidFill>
          <a:ln cap="flat" cmpd="sng" w="12700">
            <a:solidFill>
              <a:srgbClr val="F2F2DF"/>
            </a:solidFill>
            <a:prstDash val="solid"/>
            <a:miter lim="800000"/>
            <a:headEnd len="sm" w="sm" type="none"/>
            <a:tailEnd len="sm" w="sm" type="none"/>
          </a:ln>
          <a:effectLst>
            <a:outerShdw blurRad="50800" rotWithShape="0" algn="tl" dir="2700000" dist="38100">
              <a:srgbClr val="C9C0BB">
                <a:alpha val="29803"/>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220" name="Google Shape;220;p21"/>
          <p:cNvSpPr txBox="1"/>
          <p:nvPr>
            <p:ph type="title"/>
          </p:nvPr>
        </p:nvSpPr>
        <p:spPr>
          <a:xfrm>
            <a:off x="868680" y="405575"/>
            <a:ext cx="5001768" cy="13716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600"/>
              <a:buFont typeface="Arial"/>
              <a:buNone/>
            </a:pPr>
            <a:r>
              <a:rPr lang="en-US" sz="3600"/>
              <a:t>Word Distribution using word cloud </a:t>
            </a:r>
            <a:endParaRPr/>
          </a:p>
        </p:txBody>
      </p:sp>
      <p:sp>
        <p:nvSpPr>
          <p:cNvPr id="221" name="Google Shape;221;p21"/>
          <p:cNvSpPr/>
          <p:nvPr/>
        </p:nvSpPr>
        <p:spPr>
          <a:xfrm>
            <a:off x="494784" y="764424"/>
            <a:ext cx="128016" cy="653903"/>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222" name="Google Shape;222;p21"/>
          <p:cNvSpPr/>
          <p:nvPr/>
        </p:nvSpPr>
        <p:spPr>
          <a:xfrm rot="5400000">
            <a:off x="5586984" y="1071836"/>
            <a:ext cx="1021458" cy="9144"/>
          </a:xfrm>
          <a:prstGeom prst="rect">
            <a:avLst/>
          </a:prstGeom>
          <a:solidFill>
            <a:srgbClr val="D9D9B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pic>
        <p:nvPicPr>
          <p:cNvPr id="223" name="Google Shape;223;p21"/>
          <p:cNvPicPr preferRelativeResize="0"/>
          <p:nvPr/>
        </p:nvPicPr>
        <p:blipFill rotWithShape="1">
          <a:blip r:embed="rId3">
            <a:alphaModFix/>
          </a:blip>
          <a:srcRect b="0" l="0" r="0" t="0"/>
          <a:stretch/>
        </p:blipFill>
        <p:spPr>
          <a:xfrm>
            <a:off x="549058" y="2795594"/>
            <a:ext cx="5431536" cy="2797241"/>
          </a:xfrm>
          <a:prstGeom prst="rect">
            <a:avLst/>
          </a:prstGeom>
          <a:noFill/>
          <a:ln>
            <a:noFill/>
          </a:ln>
        </p:spPr>
      </p:pic>
      <p:pic>
        <p:nvPicPr>
          <p:cNvPr descr="A close-up of a screen&#10;&#10;Description automatically generated" id="224" name="Google Shape;224;p21"/>
          <p:cNvPicPr preferRelativeResize="0"/>
          <p:nvPr>
            <p:ph idx="1" type="body"/>
          </p:nvPr>
        </p:nvPicPr>
        <p:blipFill rotWithShape="1">
          <a:blip r:embed="rId4">
            <a:alphaModFix/>
          </a:blip>
          <a:srcRect b="0" l="0" r="0" t="0"/>
          <a:stretch/>
        </p:blipFill>
        <p:spPr>
          <a:xfrm>
            <a:off x="6211408" y="2790580"/>
            <a:ext cx="5431536" cy="2797241"/>
          </a:xfrm>
          <a:prstGeom prst="rect">
            <a:avLst/>
          </a:prstGeom>
          <a:noFill/>
          <a:ln>
            <a:noFill/>
          </a:ln>
        </p:spPr>
      </p:pic>
      <p:sp>
        <p:nvSpPr>
          <p:cNvPr id="225" name="Google Shape;225;p21"/>
          <p:cNvSpPr txBox="1"/>
          <p:nvPr/>
        </p:nvSpPr>
        <p:spPr>
          <a:xfrm>
            <a:off x="6298254" y="2467413"/>
            <a:ext cx="2656496"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Arial"/>
                <a:ea typeface="Arial"/>
                <a:cs typeface="Arial"/>
                <a:sym typeface="Arial"/>
              </a:rPr>
              <a:t>Positive text (Label: 1)</a:t>
            </a:r>
            <a:endParaRPr/>
          </a:p>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6" name="Google Shape;226;p21"/>
          <p:cNvSpPr txBox="1"/>
          <p:nvPr/>
        </p:nvSpPr>
        <p:spPr>
          <a:xfrm>
            <a:off x="773601" y="2467414"/>
            <a:ext cx="2813591"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Arial"/>
                <a:ea typeface="Arial"/>
                <a:cs typeface="Arial"/>
                <a:sym typeface="Arial"/>
              </a:rPr>
              <a:t>Negative text (Label: 0)</a:t>
            </a:r>
            <a:endParaRPr/>
          </a:p>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name="AccentBoxVTI">
  <a:themeElements>
    <a:clrScheme name="AnalogousFromRegularSeedLeftStep">
      <a:dk1>
        <a:srgbClr val="000000"/>
      </a:dk1>
      <a:lt1>
        <a:srgbClr val="FFFFFF"/>
      </a:lt1>
      <a:dk2>
        <a:srgbClr val="35341E"/>
      </a:dk2>
      <a:lt2>
        <a:srgbClr val="E8E4E2"/>
      </a:lt2>
      <a:accent1>
        <a:srgbClr val="4DA0C3"/>
      </a:accent1>
      <a:accent2>
        <a:srgbClr val="3BB1A3"/>
      </a:accent2>
      <a:accent3>
        <a:srgbClr val="47B47A"/>
      </a:accent3>
      <a:accent4>
        <a:srgbClr val="3BB141"/>
      </a:accent4>
      <a:accent5>
        <a:srgbClr val="6DB146"/>
      </a:accent5>
      <a:accent6>
        <a:srgbClr val="92AB39"/>
      </a:accent6>
      <a:hlink>
        <a:srgbClr val="BF653F"/>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